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7fb16e201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7c941cef8401e"/>
  </p:sldMasterIdLst>
  <p:sldIdLst>
    <p:sldId xmlns:r="http://schemas.openxmlformats.org/officeDocument/2006/relationships" id="256" r:id="R22a21181764f4937"/>
    <p:sldId xmlns:r="http://schemas.openxmlformats.org/officeDocument/2006/relationships" id="257" r:id="R8405714757444d10"/>
    <p:sldId xmlns:r="http://schemas.openxmlformats.org/officeDocument/2006/relationships" id="258" r:id="Re13a5940747a4565"/>
    <p:sldId xmlns:r="http://schemas.openxmlformats.org/officeDocument/2006/relationships" id="259" r:id="R2765309891134445"/>
    <p:sldId xmlns:r="http://schemas.openxmlformats.org/officeDocument/2006/relationships" id="260" r:id="R8ee04bd7434c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7c941cef8401e" /><Relationship Type="http://schemas.openxmlformats.org/officeDocument/2006/relationships/slide" Target="/ppt/slides/slide1.xml" Id="R22a21181764f4937" /><Relationship Type="http://schemas.openxmlformats.org/officeDocument/2006/relationships/slide" Target="/ppt/slides/slide2.xml" Id="R8405714757444d10" /><Relationship Type="http://schemas.openxmlformats.org/officeDocument/2006/relationships/slide" Target="/ppt/slides/slide3.xml" Id="Re13a5940747a4565" /><Relationship Type="http://schemas.openxmlformats.org/officeDocument/2006/relationships/slide" Target="/ppt/slides/slide4.xml" Id="R2765309891134445" /><Relationship Type="http://schemas.openxmlformats.org/officeDocument/2006/relationships/slide" Target="/ppt/slides/slide5.xml" Id="R8ee04bd7434c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d7a684639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4b88d2ca54da9" /><Relationship Type="http://schemas.openxmlformats.org/officeDocument/2006/relationships/theme" Target="/ppt/slideMasters/theme/theme1.xml" Id="Ra5c9c1eb009d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4b88d2ca5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1847f04c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08fb95fde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3557a054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d7a9335ea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a83a3234d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LAGMANNSRETT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 Nansens plass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926 720 481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