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8029a16dff49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56885b22024693"/>
  </p:sldMasterIdLst>
  <p:sldIdLst>
    <p:sldId xmlns:r="http://schemas.openxmlformats.org/officeDocument/2006/relationships" id="256" r:id="R4c9118249b5e4f1b"/>
    <p:sldId xmlns:r="http://schemas.openxmlformats.org/officeDocument/2006/relationships" id="257" r:id="R9d0df1a04ca043ad"/>
    <p:sldId xmlns:r="http://schemas.openxmlformats.org/officeDocument/2006/relationships" id="258" r:id="R1908c46e19bc4e6b"/>
    <p:sldId xmlns:r="http://schemas.openxmlformats.org/officeDocument/2006/relationships" id="259" r:id="Rd3af9f77a14c49d7"/>
    <p:sldId xmlns:r="http://schemas.openxmlformats.org/officeDocument/2006/relationships" id="260" r:id="Rb9219ee62d5747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6885b22024693" /><Relationship Type="http://schemas.openxmlformats.org/officeDocument/2006/relationships/slide" Target="/ppt/slides/slide1.xml" Id="R4c9118249b5e4f1b" /><Relationship Type="http://schemas.openxmlformats.org/officeDocument/2006/relationships/slide" Target="/ppt/slides/slide2.xml" Id="R9d0df1a04ca043ad" /><Relationship Type="http://schemas.openxmlformats.org/officeDocument/2006/relationships/slide" Target="/ppt/slides/slide3.xml" Id="R1908c46e19bc4e6b" /><Relationship Type="http://schemas.openxmlformats.org/officeDocument/2006/relationships/slide" Target="/ppt/slides/slide4.xml" Id="Rd3af9f77a14c49d7" /><Relationship Type="http://schemas.openxmlformats.org/officeDocument/2006/relationships/slide" Target="/ppt/slides/slide5.xml" Id="Rb9219ee62d5747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b066a35674a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51c5cd9b542e0" /><Relationship Type="http://schemas.openxmlformats.org/officeDocument/2006/relationships/theme" Target="/ppt/slideMasters/theme/theme1.xml" Id="Ra8af622dcf6044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f51c5cd9b5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8a365f5734f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d4750fae546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78e00e3b343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b63b9b75e43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0a35aa9af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FROSTATING LAGMANNSRETT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FROSTATING LAGMANNSRETT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926 720 589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FROSTATING LAGMANNSRETT</a:t>
            </a:r>
          </a:p>
        </p:txBody>
      </p:sp>
    </p:spTree>
  </p:cSld>
  <p:clrMapOvr>
    <a:masterClrMapping xmlns:a="http://schemas.openxmlformats.org/drawingml/2006/main"/>
  </p:clrMapOvr>
</p:sld>
</file>