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f6aecec15a46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fab231ba90429b"/>
  </p:sldMasterIdLst>
  <p:sldIdLst>
    <p:sldId xmlns:r="http://schemas.openxmlformats.org/officeDocument/2006/relationships" id="256" r:id="Ra11e3a62798a4f27"/>
    <p:sldId xmlns:r="http://schemas.openxmlformats.org/officeDocument/2006/relationships" id="257" r:id="Rf1a328a1a0024fc3"/>
    <p:sldId xmlns:r="http://schemas.openxmlformats.org/officeDocument/2006/relationships" id="258" r:id="R311cbdb4c28d4d28"/>
    <p:sldId xmlns:r="http://schemas.openxmlformats.org/officeDocument/2006/relationships" id="259" r:id="R2723cc6e26114f90"/>
    <p:sldId xmlns:r="http://schemas.openxmlformats.org/officeDocument/2006/relationships" id="260" r:id="R998bab1691ce4d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fab231ba90429b" /><Relationship Type="http://schemas.openxmlformats.org/officeDocument/2006/relationships/slide" Target="/ppt/slides/slide1.xml" Id="Ra11e3a62798a4f27" /><Relationship Type="http://schemas.openxmlformats.org/officeDocument/2006/relationships/slide" Target="/ppt/slides/slide2.xml" Id="Rf1a328a1a0024fc3" /><Relationship Type="http://schemas.openxmlformats.org/officeDocument/2006/relationships/slide" Target="/ppt/slides/slide3.xml" Id="R311cbdb4c28d4d28" /><Relationship Type="http://schemas.openxmlformats.org/officeDocument/2006/relationships/slide" Target="/ppt/slides/slide4.xml" Id="R2723cc6e26114f90" /><Relationship Type="http://schemas.openxmlformats.org/officeDocument/2006/relationships/slide" Target="/ppt/slides/slide5.xml" Id="R998bab1691ce4d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e913ae34aa4f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e69bcd68a4bd4" /><Relationship Type="http://schemas.openxmlformats.org/officeDocument/2006/relationships/theme" Target="/ppt/slideMasters/theme/theme1.xml" Id="Rba29c67419ef4d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de69bcd68a4b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c5ac0f82b44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73c769dd54a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89959e6444b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aaeb1e9f042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b6edbbe7041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GULATING LAGMANNSRETT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GULATING LAGMANNSRETT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GULATING LAGMANNSRETT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GULATING LAGMANNSRETT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GULATING LAGMANNSRETT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GULATING LAGMANNSRETT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Gulatings plass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926 720 937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GULATING LAGMANNSRETT</a:t>
            </a:r>
          </a:p>
        </p:txBody>
      </p:sp>
    </p:spTree>
  </p:cSld>
  <p:clrMapOvr>
    <a:masterClrMapping xmlns:a="http://schemas.openxmlformats.org/drawingml/2006/main"/>
  </p:clrMapOvr>
</p:sld>
</file>