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69043d5efa49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aff2aac1e04346"/>
  </p:sldMasterIdLst>
  <p:sldIdLst>
    <p:sldId xmlns:r="http://schemas.openxmlformats.org/officeDocument/2006/relationships" id="256" r:id="Rde2b1e9b14f54e60"/>
    <p:sldId xmlns:r="http://schemas.openxmlformats.org/officeDocument/2006/relationships" id="257" r:id="Red729b9eea744ebb"/>
    <p:sldId xmlns:r="http://schemas.openxmlformats.org/officeDocument/2006/relationships" id="258" r:id="R2b5fbbce29da41a2"/>
    <p:sldId xmlns:r="http://schemas.openxmlformats.org/officeDocument/2006/relationships" id="259" r:id="R9b56d88ca9d94a90"/>
    <p:sldId xmlns:r="http://schemas.openxmlformats.org/officeDocument/2006/relationships" id="260" r:id="Rdffbe9d902424b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aff2aac1e04346" /><Relationship Type="http://schemas.openxmlformats.org/officeDocument/2006/relationships/slide" Target="/ppt/slides/slide1.xml" Id="Rde2b1e9b14f54e60" /><Relationship Type="http://schemas.openxmlformats.org/officeDocument/2006/relationships/slide" Target="/ppt/slides/slide2.xml" Id="Red729b9eea744ebb" /><Relationship Type="http://schemas.openxmlformats.org/officeDocument/2006/relationships/slide" Target="/ppt/slides/slide3.xml" Id="R2b5fbbce29da41a2" /><Relationship Type="http://schemas.openxmlformats.org/officeDocument/2006/relationships/slide" Target="/ppt/slides/slide4.xml" Id="R9b56d88ca9d94a90" /><Relationship Type="http://schemas.openxmlformats.org/officeDocument/2006/relationships/slide" Target="/ppt/slides/slide5.xml" Id="Rdffbe9d902424b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d460f9b66d4d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6b0d9f96b4180" /><Relationship Type="http://schemas.openxmlformats.org/officeDocument/2006/relationships/theme" Target="/ppt/slideMasters/theme/theme1.xml" Id="R75b3696f69b142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36b0d9f96b41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478bb6b3f47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0e7638c4748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881dcbbf046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971e95e3644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9fc9db28b4b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LAGMANNSRETT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LAGMANNSRETT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Gjerpensgate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926 720 988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LAGMANNSRETT</a:t>
            </a:r>
          </a:p>
        </p:txBody>
      </p:sp>
    </p:spTree>
  </p:cSld>
  <p:clrMapOvr>
    <a:masterClrMapping xmlns:a="http://schemas.openxmlformats.org/drawingml/2006/main"/>
  </p:clrMapOvr>
</p:sld>
</file>