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5547ef5b794d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7a3ebd347c4eec"/>
  </p:sldMasterIdLst>
  <p:sldIdLst>
    <p:sldId xmlns:r="http://schemas.openxmlformats.org/officeDocument/2006/relationships" id="256" r:id="R481b79e922fb4c62"/>
    <p:sldId xmlns:r="http://schemas.openxmlformats.org/officeDocument/2006/relationships" id="257" r:id="Rcc60f641230c4d67"/>
    <p:sldId xmlns:r="http://schemas.openxmlformats.org/officeDocument/2006/relationships" id="258" r:id="Rf5855bab7fe249db"/>
    <p:sldId xmlns:r="http://schemas.openxmlformats.org/officeDocument/2006/relationships" id="259" r:id="R9a6d2715367f4954"/>
    <p:sldId xmlns:r="http://schemas.openxmlformats.org/officeDocument/2006/relationships" id="260" r:id="R3b047903b5344344"/>
    <p:sldId xmlns:r="http://schemas.openxmlformats.org/officeDocument/2006/relationships" id="261" r:id="R849ba9ddd3b542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7a3ebd347c4eec" /><Relationship Type="http://schemas.openxmlformats.org/officeDocument/2006/relationships/slide" Target="/ppt/slides/slide1.xml" Id="R481b79e922fb4c62" /><Relationship Type="http://schemas.openxmlformats.org/officeDocument/2006/relationships/slide" Target="/ppt/slides/slide2.xml" Id="Rcc60f641230c4d67" /><Relationship Type="http://schemas.openxmlformats.org/officeDocument/2006/relationships/slide" Target="/ppt/slides/slide3.xml" Id="Rf5855bab7fe249db" /><Relationship Type="http://schemas.openxmlformats.org/officeDocument/2006/relationships/slide" Target="/ppt/slides/slide4.xml" Id="R9a6d2715367f4954" /><Relationship Type="http://schemas.openxmlformats.org/officeDocument/2006/relationships/slide" Target="/ppt/slides/slide5.xml" Id="R3b047903b5344344" /><Relationship Type="http://schemas.openxmlformats.org/officeDocument/2006/relationships/slide" Target="/ppt/slides/slide6.xml" Id="R849ba9ddd3b542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78726086ef48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c4306be484c7e" /><Relationship Type="http://schemas.openxmlformats.org/officeDocument/2006/relationships/theme" Target="/ppt/slideMasters/theme/theme1.xml" Id="Rc8f7075d06fc4f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dc4306be484c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be36753e647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cd49af73041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0821f7e9b48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2686eb2a949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9da1b3ba343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fc75bafe64d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EIDSIVATING LAGMANNSRETT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EIDSIVATING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EIDSIVATING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EIDSIVATING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EIDSIVATING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EIDSIVATING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Østregate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926 721 321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EIDSIVATING LAGMANNSRETT</a:t>
            </a:r>
          </a:p>
        </p:txBody>
      </p:sp>
    </p:spTree>
  </p:cSld>
  <p:clrMapOvr>
    <a:masterClrMapping xmlns:a="http://schemas.openxmlformats.org/drawingml/2006/main"/>
  </p:clrMapOvr>
</p:sld>
</file>