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7232eb4b324f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f4d86b824445ea"/>
  </p:sldMasterIdLst>
  <p:sldIdLst>
    <p:sldId xmlns:r="http://schemas.openxmlformats.org/officeDocument/2006/relationships" id="256" r:id="R1934fb3a3b7f455b"/>
    <p:sldId xmlns:r="http://schemas.openxmlformats.org/officeDocument/2006/relationships" id="257" r:id="R6e26d6581efa4b46"/>
    <p:sldId xmlns:r="http://schemas.openxmlformats.org/officeDocument/2006/relationships" id="258" r:id="Re229a8dcb52a4a3d"/>
    <p:sldId xmlns:r="http://schemas.openxmlformats.org/officeDocument/2006/relationships" id="259" r:id="Rf7f8ecfe06564d80"/>
    <p:sldId xmlns:r="http://schemas.openxmlformats.org/officeDocument/2006/relationships" id="260" r:id="R3c05af3a90dd46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f4d86b824445ea" /><Relationship Type="http://schemas.openxmlformats.org/officeDocument/2006/relationships/slide" Target="/ppt/slides/slide1.xml" Id="R1934fb3a3b7f455b" /><Relationship Type="http://schemas.openxmlformats.org/officeDocument/2006/relationships/slide" Target="/ppt/slides/slide2.xml" Id="R6e26d6581efa4b46" /><Relationship Type="http://schemas.openxmlformats.org/officeDocument/2006/relationships/slide" Target="/ppt/slides/slide3.xml" Id="Re229a8dcb52a4a3d" /><Relationship Type="http://schemas.openxmlformats.org/officeDocument/2006/relationships/slide" Target="/ppt/slides/slide4.xml" Id="Rf7f8ecfe06564d80" /><Relationship Type="http://schemas.openxmlformats.org/officeDocument/2006/relationships/slide" Target="/ppt/slides/slide5.xml" Id="R3c05af3a90dd46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37e224a14542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a54561a7d4f9b" /><Relationship Type="http://schemas.openxmlformats.org/officeDocument/2006/relationships/theme" Target="/ppt/slideMasters/theme/theme1.xml" Id="Rc5dce2978d6b4b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3a54561a7d4f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00b087fbe48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be1446a1e4d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07bc8dbec42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1889f8f7c43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57763439942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EIDSIVATING LAGMANNSRETT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EIDSIVATING LAGMANNSRETT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EIDSIVATING LAGMANNSRETT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EIDSIVATING LAGMANNSRETT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EIDSIVATING LAGMANNSRETT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EIDSIVATING LAGMANNSRETT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Østregate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926 721 321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EIDSIVATING LAGMANNSRETT</a:t>
            </a:r>
          </a:p>
        </p:txBody>
      </p:sp>
    </p:spTree>
  </p:cSld>
  <p:clrMapOvr>
    <a:masterClrMapping xmlns:a="http://schemas.openxmlformats.org/drawingml/2006/main"/>
  </p:clrMapOvr>
</p:sld>
</file>