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dacd19b2aa4d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c275589e0c4a83"/>
  </p:sldMasterIdLst>
  <p:sldIdLst>
    <p:sldId xmlns:r="http://schemas.openxmlformats.org/officeDocument/2006/relationships" id="256" r:id="R576bfa9facbd4250"/>
    <p:sldId xmlns:r="http://schemas.openxmlformats.org/officeDocument/2006/relationships" id="257" r:id="Rb4e9da264d8045e7"/>
    <p:sldId xmlns:r="http://schemas.openxmlformats.org/officeDocument/2006/relationships" id="258" r:id="Rc478a53a40924adf"/>
    <p:sldId xmlns:r="http://schemas.openxmlformats.org/officeDocument/2006/relationships" id="259" r:id="Rd71d0522761b4f7e"/>
    <p:sldId xmlns:r="http://schemas.openxmlformats.org/officeDocument/2006/relationships" id="260" r:id="Rb1ec8ad67521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275589e0c4a83" /><Relationship Type="http://schemas.openxmlformats.org/officeDocument/2006/relationships/slide" Target="/ppt/slides/slide1.xml" Id="R576bfa9facbd4250" /><Relationship Type="http://schemas.openxmlformats.org/officeDocument/2006/relationships/slide" Target="/ppt/slides/slide2.xml" Id="Rb4e9da264d8045e7" /><Relationship Type="http://schemas.openxmlformats.org/officeDocument/2006/relationships/slide" Target="/ppt/slides/slide3.xml" Id="Rc478a53a40924adf" /><Relationship Type="http://schemas.openxmlformats.org/officeDocument/2006/relationships/slide" Target="/ppt/slides/slide4.xml" Id="Rd71d0522761b4f7e" /><Relationship Type="http://schemas.openxmlformats.org/officeDocument/2006/relationships/slide" Target="/ppt/slides/slide5.xml" Id="Rb1ec8ad67521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2f693373147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cbafe0e9a42fc" /><Relationship Type="http://schemas.openxmlformats.org/officeDocument/2006/relationships/theme" Target="/ppt/slideMasters/theme/theme1.xml" Id="Rcf534cb51c524c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ccbafe0e9a42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58e35ab5c4d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151b0d26f49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40f9d4a25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19712d886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84a9ea32b47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BORGARTING LAGMANNSRETT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BORGARTING LAGMANNSRETT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Keysers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926 721 356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BORGARTING LAGMANNSRETT</a:t>
            </a:r>
          </a:p>
        </p:txBody>
      </p:sp>
    </p:spTree>
  </p:cSld>
  <p:clrMapOvr>
    <a:masterClrMapping xmlns:a="http://schemas.openxmlformats.org/drawingml/2006/main"/>
  </p:clrMapOvr>
</p:sld>
</file>