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ca2ebd1b4248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0264b9caab4a19"/>
  </p:sldMasterIdLst>
  <p:sldIdLst>
    <p:sldId xmlns:r="http://schemas.openxmlformats.org/officeDocument/2006/relationships" id="256" r:id="R32bd0a826dcc45a3"/>
    <p:sldId xmlns:r="http://schemas.openxmlformats.org/officeDocument/2006/relationships" id="257" r:id="R303f7ddc31c1499b"/>
    <p:sldId xmlns:r="http://schemas.openxmlformats.org/officeDocument/2006/relationships" id="258" r:id="Rbcffb9c281184e26"/>
    <p:sldId xmlns:r="http://schemas.openxmlformats.org/officeDocument/2006/relationships" id="259" r:id="R1f8c34a328fe4868"/>
    <p:sldId xmlns:r="http://schemas.openxmlformats.org/officeDocument/2006/relationships" id="260" r:id="R3f31c077329d4a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0264b9caab4a19" /><Relationship Type="http://schemas.openxmlformats.org/officeDocument/2006/relationships/slide" Target="/ppt/slides/slide1.xml" Id="R32bd0a826dcc45a3" /><Relationship Type="http://schemas.openxmlformats.org/officeDocument/2006/relationships/slide" Target="/ppt/slides/slide2.xml" Id="R303f7ddc31c1499b" /><Relationship Type="http://schemas.openxmlformats.org/officeDocument/2006/relationships/slide" Target="/ppt/slides/slide3.xml" Id="Rbcffb9c281184e26" /><Relationship Type="http://schemas.openxmlformats.org/officeDocument/2006/relationships/slide" Target="/ppt/slides/slide4.xml" Id="R1f8c34a328fe4868" /><Relationship Type="http://schemas.openxmlformats.org/officeDocument/2006/relationships/slide" Target="/ppt/slides/slide5.xml" Id="R3f31c077329d4a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92b78a0074f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50f343ac947e4" /><Relationship Type="http://schemas.openxmlformats.org/officeDocument/2006/relationships/theme" Target="/ppt/slideMasters/theme/theme1.xml" Id="R6c1de1a188444b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450f343ac947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1785342f442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5b3fd0f944c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0ea16216645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94e59d3fd44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70ca1df2844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HØYESTERETT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HØYESTERETT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HØYESTERETT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HØYESTERETT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HØYESTERETT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HØYESTERETT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Høyesteretts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926 721 380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HØYESTERETT</a:t>
            </a:r>
          </a:p>
        </p:txBody>
      </p:sp>
    </p:spTree>
  </p:cSld>
  <p:clrMapOvr>
    <a:masterClrMapping xmlns:a="http://schemas.openxmlformats.org/drawingml/2006/main"/>
  </p:clrMapOvr>
</p:sld>
</file>