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e88b68094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6ad420ebd4728"/>
  </p:sldMasterIdLst>
  <p:sldIdLst>
    <p:sldId xmlns:r="http://schemas.openxmlformats.org/officeDocument/2006/relationships" id="256" r:id="Rcc666ee021694060"/>
    <p:sldId xmlns:r="http://schemas.openxmlformats.org/officeDocument/2006/relationships" id="257" r:id="Rca4034e428694b1c"/>
    <p:sldId xmlns:r="http://schemas.openxmlformats.org/officeDocument/2006/relationships" id="258" r:id="R6895ce76d86a4550"/>
    <p:sldId xmlns:r="http://schemas.openxmlformats.org/officeDocument/2006/relationships" id="259" r:id="Rc15ff4aeb8b34d96"/>
    <p:sldId xmlns:r="http://schemas.openxmlformats.org/officeDocument/2006/relationships" id="260" r:id="Rd3aedda74d784e2c"/>
    <p:sldId xmlns:r="http://schemas.openxmlformats.org/officeDocument/2006/relationships" id="261" r:id="Rd72bc1f52af9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6ad420ebd4728" /><Relationship Type="http://schemas.openxmlformats.org/officeDocument/2006/relationships/slide" Target="/ppt/slides/slide1.xml" Id="Rcc666ee021694060" /><Relationship Type="http://schemas.openxmlformats.org/officeDocument/2006/relationships/slide" Target="/ppt/slides/slide2.xml" Id="Rca4034e428694b1c" /><Relationship Type="http://schemas.openxmlformats.org/officeDocument/2006/relationships/slide" Target="/ppt/slides/slide3.xml" Id="R6895ce76d86a4550" /><Relationship Type="http://schemas.openxmlformats.org/officeDocument/2006/relationships/slide" Target="/ppt/slides/slide4.xml" Id="Rc15ff4aeb8b34d96" /><Relationship Type="http://schemas.openxmlformats.org/officeDocument/2006/relationships/slide" Target="/ppt/slides/slide5.xml" Id="Rd3aedda74d784e2c" /><Relationship Type="http://schemas.openxmlformats.org/officeDocument/2006/relationships/slide" Target="/ppt/slides/slide6.xml" Id="Rd72bc1f52af9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db3e65e71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6847a345484c" /><Relationship Type="http://schemas.openxmlformats.org/officeDocument/2006/relationships/theme" Target="/ppt/slideMasters/theme/theme1.xml" Id="R0a1ce784be72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d6847a345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07d200c3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4888c183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9c0a462f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d11bc020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c20ce17af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4335e493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UTMARKSDOMSTOLEN FOR FINNMARK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 Nansens plass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UTMARKSDOMSTOLEN FOR FINNMARK</a:t>
            </a:r>
          </a:p>
        </p:txBody>
      </p:sp>
    </p:spTree>
  </p:cSld>
  <p:clrMapOvr>
    <a:masterClrMapping xmlns:a="http://schemas.openxmlformats.org/drawingml/2006/main"/>
  </p:clrMapOvr>
</p:sld>
</file>