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7de995dae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5db40b4f149fa"/>
  </p:sldMasterIdLst>
  <p:sldIdLst>
    <p:sldId xmlns:r="http://schemas.openxmlformats.org/officeDocument/2006/relationships" id="256" r:id="R0e4ccf35b9614e45"/>
    <p:sldId xmlns:r="http://schemas.openxmlformats.org/officeDocument/2006/relationships" id="257" r:id="R72b228ce40784a05"/>
    <p:sldId xmlns:r="http://schemas.openxmlformats.org/officeDocument/2006/relationships" id="258" r:id="R2b0778ce094a4d69"/>
    <p:sldId xmlns:r="http://schemas.openxmlformats.org/officeDocument/2006/relationships" id="259" r:id="Raebd80d0594a465b"/>
    <p:sldId xmlns:r="http://schemas.openxmlformats.org/officeDocument/2006/relationships" id="260" r:id="R0ea8c8d2d905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5db40b4f149fa" /><Relationship Type="http://schemas.openxmlformats.org/officeDocument/2006/relationships/slide" Target="/ppt/slides/slide1.xml" Id="R0e4ccf35b9614e45" /><Relationship Type="http://schemas.openxmlformats.org/officeDocument/2006/relationships/slide" Target="/ppt/slides/slide2.xml" Id="R72b228ce40784a05" /><Relationship Type="http://schemas.openxmlformats.org/officeDocument/2006/relationships/slide" Target="/ppt/slides/slide3.xml" Id="R2b0778ce094a4d69" /><Relationship Type="http://schemas.openxmlformats.org/officeDocument/2006/relationships/slide" Target="/ppt/slides/slide4.xml" Id="Raebd80d0594a465b" /><Relationship Type="http://schemas.openxmlformats.org/officeDocument/2006/relationships/slide" Target="/ppt/slides/slide5.xml" Id="R0ea8c8d2d905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7c66e9d27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0b9fee314684" /><Relationship Type="http://schemas.openxmlformats.org/officeDocument/2006/relationships/theme" Target="/ppt/slideMasters/theme/theme1.xml" Id="R5beee17cbe5b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10b9fee31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616dadc17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2224a5f0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17b16432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a933c484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8fa8827e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UTMARKSDOMSTOLEN FOR FINNMARK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UTMARKSDOMSTOLEN FOR FINNMARK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 Nansens plass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