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d41251e07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4c2ac9e914e47"/>
  </p:sldMasterIdLst>
  <p:sldIdLst>
    <p:sldId xmlns:r="http://schemas.openxmlformats.org/officeDocument/2006/relationships" id="256" r:id="R2f3f7e00d00f446f"/>
    <p:sldId xmlns:r="http://schemas.openxmlformats.org/officeDocument/2006/relationships" id="257" r:id="Rd931b05c016e44a9"/>
    <p:sldId xmlns:r="http://schemas.openxmlformats.org/officeDocument/2006/relationships" id="258" r:id="R3220b1a6f7764fc5"/>
    <p:sldId xmlns:r="http://schemas.openxmlformats.org/officeDocument/2006/relationships" id="259" r:id="Rda0324964f8446c9"/>
    <p:sldId xmlns:r="http://schemas.openxmlformats.org/officeDocument/2006/relationships" id="260" r:id="R2d102f58e402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4c2ac9e914e47" /><Relationship Type="http://schemas.openxmlformats.org/officeDocument/2006/relationships/slide" Target="/ppt/slides/slide1.xml" Id="R2f3f7e00d00f446f" /><Relationship Type="http://schemas.openxmlformats.org/officeDocument/2006/relationships/slide" Target="/ppt/slides/slide2.xml" Id="Rd931b05c016e44a9" /><Relationship Type="http://schemas.openxmlformats.org/officeDocument/2006/relationships/slide" Target="/ppt/slides/slide3.xml" Id="R3220b1a6f7764fc5" /><Relationship Type="http://schemas.openxmlformats.org/officeDocument/2006/relationships/slide" Target="/ppt/slides/slide4.xml" Id="Rda0324964f8446c9" /><Relationship Type="http://schemas.openxmlformats.org/officeDocument/2006/relationships/slide" Target="/ppt/slides/slide5.xml" Id="R2d102f58e402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2c0a443e3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a63d5fc94796" /><Relationship Type="http://schemas.openxmlformats.org/officeDocument/2006/relationships/theme" Target="/ppt/slideMasters/theme/theme1.xml" Id="R0d15fd240154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4a63d5fc9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aea46429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93d83b4c2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0b488ff27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c930a6892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dd9afcbe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DOMSTOLADMINISTRASJONEN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DOMSTOLADMINISTRASJONEN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