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744aa9f20f45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634e080a0a4f12"/>
  </p:sldMasterIdLst>
  <p:sldIdLst>
    <p:sldId xmlns:r="http://schemas.openxmlformats.org/officeDocument/2006/relationships" id="256" r:id="R2919d6fc42094d5f"/>
    <p:sldId xmlns:r="http://schemas.openxmlformats.org/officeDocument/2006/relationships" id="257" r:id="Rfd7fac6d7bb443a8"/>
    <p:sldId xmlns:r="http://schemas.openxmlformats.org/officeDocument/2006/relationships" id="258" r:id="Re1f14736e4144bb7"/>
    <p:sldId xmlns:r="http://schemas.openxmlformats.org/officeDocument/2006/relationships" id="259" r:id="Re08f1768598d4c98"/>
    <p:sldId xmlns:r="http://schemas.openxmlformats.org/officeDocument/2006/relationships" id="260" r:id="R9f80156580794b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34e080a0a4f12" /><Relationship Type="http://schemas.openxmlformats.org/officeDocument/2006/relationships/slide" Target="/ppt/slides/slide1.xml" Id="R2919d6fc42094d5f" /><Relationship Type="http://schemas.openxmlformats.org/officeDocument/2006/relationships/slide" Target="/ppt/slides/slide2.xml" Id="Rfd7fac6d7bb443a8" /><Relationship Type="http://schemas.openxmlformats.org/officeDocument/2006/relationships/slide" Target="/ppt/slides/slide3.xml" Id="Re1f14736e4144bb7" /><Relationship Type="http://schemas.openxmlformats.org/officeDocument/2006/relationships/slide" Target="/ppt/slides/slide4.xml" Id="Re08f1768598d4c98" /><Relationship Type="http://schemas.openxmlformats.org/officeDocument/2006/relationships/slide" Target="/ppt/slides/slide5.xml" Id="R9f80156580794b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bb5dca50a4e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5abc4f7264139" /><Relationship Type="http://schemas.openxmlformats.org/officeDocument/2006/relationships/theme" Target="/ppt/slideMasters/theme/theme1.xml" Id="R69597368b7db47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65abc4f72641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0d349939446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8972f53bf45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86ab991bb4f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bcaa4896a4f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0dc2c0b4f44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FINNMARKSKOMMISJONEN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FINNMARKSKOMMISJONEN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FINNMARKSKOMMISJONEN ble etablert [år] og holder til i Tana.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FINNMARKSKOMMISJONEN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FINNMARKSKOMMISJONEN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FINNMARKSKOMMISJONEN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Diggivisti - Tinghuset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9845 Tana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926 721 836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FINNMARKSKOMMISJONEN</a:t>
            </a:r>
          </a:p>
        </p:txBody>
      </p:sp>
    </p:spTree>
  </p:cSld>
  <p:clrMapOvr>
    <a:masterClrMapping xmlns:a="http://schemas.openxmlformats.org/drawingml/2006/main"/>
  </p:clrMapOvr>
</p:sld>
</file>