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3f9566955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1500c0abf4ee6"/>
  </p:sldMasterIdLst>
  <p:sldIdLst>
    <p:sldId xmlns:r="http://schemas.openxmlformats.org/officeDocument/2006/relationships" id="256" r:id="Rbc88f7cb2f3a4408"/>
    <p:sldId xmlns:r="http://schemas.openxmlformats.org/officeDocument/2006/relationships" id="257" r:id="R63548af3d7f54154"/>
    <p:sldId xmlns:r="http://schemas.openxmlformats.org/officeDocument/2006/relationships" id="258" r:id="R93969db6fae8489b"/>
    <p:sldId xmlns:r="http://schemas.openxmlformats.org/officeDocument/2006/relationships" id="259" r:id="R0066972429b94627"/>
    <p:sldId xmlns:r="http://schemas.openxmlformats.org/officeDocument/2006/relationships" id="260" r:id="Rde0e50a72387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1500c0abf4ee6" /><Relationship Type="http://schemas.openxmlformats.org/officeDocument/2006/relationships/slide" Target="/ppt/slides/slide1.xml" Id="Rbc88f7cb2f3a4408" /><Relationship Type="http://schemas.openxmlformats.org/officeDocument/2006/relationships/slide" Target="/ppt/slides/slide2.xml" Id="R63548af3d7f54154" /><Relationship Type="http://schemas.openxmlformats.org/officeDocument/2006/relationships/slide" Target="/ppt/slides/slide3.xml" Id="R93969db6fae8489b" /><Relationship Type="http://schemas.openxmlformats.org/officeDocument/2006/relationships/slide" Target="/ppt/slides/slide4.xml" Id="R0066972429b94627" /><Relationship Type="http://schemas.openxmlformats.org/officeDocument/2006/relationships/slide" Target="/ppt/slides/slide5.xml" Id="Rde0e50a72387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02e69c301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54d8324794902" /><Relationship Type="http://schemas.openxmlformats.org/officeDocument/2006/relationships/theme" Target="/ppt/slideMasters/theme/theme1.xml" Id="R13a31578961b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54d832479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1d135708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3f41a37e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14ffdf10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fe17896b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fbd92e9c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TINGRETT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Tinghus, Munkegata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TINGRETT</a:t>
            </a:r>
          </a:p>
        </p:txBody>
      </p:sp>
    </p:spTree>
  </p:cSld>
  <p:clrMapOvr>
    <a:masterClrMapping xmlns:a="http://schemas.openxmlformats.org/drawingml/2006/main"/>
  </p:clrMapOvr>
</p:sld>
</file>