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12e082211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08397dd894bb7"/>
  </p:sldMasterIdLst>
  <p:sldIdLst>
    <p:sldId xmlns:r="http://schemas.openxmlformats.org/officeDocument/2006/relationships" id="256" r:id="Re5134a5f3c3a4d88"/>
    <p:sldId xmlns:r="http://schemas.openxmlformats.org/officeDocument/2006/relationships" id="257" r:id="Rf0ad5dba76c64039"/>
    <p:sldId xmlns:r="http://schemas.openxmlformats.org/officeDocument/2006/relationships" id="258" r:id="Re98704a91f2c4d79"/>
    <p:sldId xmlns:r="http://schemas.openxmlformats.org/officeDocument/2006/relationships" id="259" r:id="R68c0c7300ecc463f"/>
    <p:sldId xmlns:r="http://schemas.openxmlformats.org/officeDocument/2006/relationships" id="260" r:id="R62ac4b869e77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08397dd894bb7" /><Relationship Type="http://schemas.openxmlformats.org/officeDocument/2006/relationships/slide" Target="/ppt/slides/slide1.xml" Id="Re5134a5f3c3a4d88" /><Relationship Type="http://schemas.openxmlformats.org/officeDocument/2006/relationships/slide" Target="/ppt/slides/slide2.xml" Id="Rf0ad5dba76c64039" /><Relationship Type="http://schemas.openxmlformats.org/officeDocument/2006/relationships/slide" Target="/ppt/slides/slide3.xml" Id="Re98704a91f2c4d79" /><Relationship Type="http://schemas.openxmlformats.org/officeDocument/2006/relationships/slide" Target="/ppt/slides/slide4.xml" Id="R68c0c7300ecc463f" /><Relationship Type="http://schemas.openxmlformats.org/officeDocument/2006/relationships/slide" Target="/ppt/slides/slide5.xml" Id="R62ac4b869e77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a0d75e81f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3066417a74d13" /><Relationship Type="http://schemas.openxmlformats.org/officeDocument/2006/relationships/theme" Target="/ppt/slideMasters/theme/theme1.xml" Id="R9f08c871c211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3066417a74d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2acc7006a4d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234023164e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01887d89f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4bf865b33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7de3c2c5348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SØNDRE ØSTFOLD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ØSTFOLD TINGRETT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Nilsens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926 722 808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ØSTFOLD TINGRETT</a:t>
            </a:r>
          </a:p>
        </p:txBody>
      </p:sp>
    </p:spTree>
  </p:cSld>
  <p:clrMapOvr>
    <a:masterClrMapping xmlns:a="http://schemas.openxmlformats.org/drawingml/2006/main"/>
  </p:clrMapOvr>
</p:sld>
</file>