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76c6f57eb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a7165ca3943e7"/>
  </p:sldMasterIdLst>
  <p:sldIdLst>
    <p:sldId xmlns:r="http://schemas.openxmlformats.org/officeDocument/2006/relationships" id="256" r:id="Re235429db64f48dd"/>
    <p:sldId xmlns:r="http://schemas.openxmlformats.org/officeDocument/2006/relationships" id="257" r:id="R66511ad8297540df"/>
    <p:sldId xmlns:r="http://schemas.openxmlformats.org/officeDocument/2006/relationships" id="258" r:id="R3592587b795b45ad"/>
    <p:sldId xmlns:r="http://schemas.openxmlformats.org/officeDocument/2006/relationships" id="259" r:id="Rc7b30b202cc04347"/>
    <p:sldId xmlns:r="http://schemas.openxmlformats.org/officeDocument/2006/relationships" id="260" r:id="R92f225d171db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a7165ca3943e7" /><Relationship Type="http://schemas.openxmlformats.org/officeDocument/2006/relationships/slide" Target="/ppt/slides/slide1.xml" Id="Re235429db64f48dd" /><Relationship Type="http://schemas.openxmlformats.org/officeDocument/2006/relationships/slide" Target="/ppt/slides/slide2.xml" Id="R66511ad8297540df" /><Relationship Type="http://schemas.openxmlformats.org/officeDocument/2006/relationships/slide" Target="/ppt/slides/slide3.xml" Id="R3592587b795b45ad" /><Relationship Type="http://schemas.openxmlformats.org/officeDocument/2006/relationships/slide" Target="/ppt/slides/slide4.xml" Id="Rc7b30b202cc04347" /><Relationship Type="http://schemas.openxmlformats.org/officeDocument/2006/relationships/slide" Target="/ppt/slides/slide5.xml" Id="R92f225d171db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86c69392e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f2abc5e24e9e" /><Relationship Type="http://schemas.openxmlformats.org/officeDocument/2006/relationships/theme" Target="/ppt/slideMasters/theme/theme1.xml" Id="Rfce1dd6d26f4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cf2abc5e2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ba7599d5641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f042a419a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be438fcc7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cfac2fe59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90ff82cf2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SIS-JA NUORTA-FINNMÁRKKU DIGGEGODDI /INDRE OG ØSTRE FINNMARK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SIS-JA NUORTA-FINNMÁRKKU DIGGEGODDI /INDRE OG ØSTRE FINNMARK TINGRETT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926 722 840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