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becd5ad59c46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7e995667254600"/>
  </p:sldMasterIdLst>
  <p:sldIdLst>
    <p:sldId xmlns:r="http://schemas.openxmlformats.org/officeDocument/2006/relationships" id="256" r:id="R79656f35a50144ea"/>
    <p:sldId xmlns:r="http://schemas.openxmlformats.org/officeDocument/2006/relationships" id="257" r:id="R4118d71b43ac4c97"/>
    <p:sldId xmlns:r="http://schemas.openxmlformats.org/officeDocument/2006/relationships" id="258" r:id="R9cde839d3979471e"/>
    <p:sldId xmlns:r="http://schemas.openxmlformats.org/officeDocument/2006/relationships" id="259" r:id="R53e3d51e19314e0e"/>
    <p:sldId xmlns:r="http://schemas.openxmlformats.org/officeDocument/2006/relationships" id="260" r:id="Rfa9348f7f39a46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7e995667254600" /><Relationship Type="http://schemas.openxmlformats.org/officeDocument/2006/relationships/slide" Target="/ppt/slides/slide1.xml" Id="R79656f35a50144ea" /><Relationship Type="http://schemas.openxmlformats.org/officeDocument/2006/relationships/slide" Target="/ppt/slides/slide2.xml" Id="R4118d71b43ac4c97" /><Relationship Type="http://schemas.openxmlformats.org/officeDocument/2006/relationships/slide" Target="/ppt/slides/slide3.xml" Id="R9cde839d3979471e" /><Relationship Type="http://schemas.openxmlformats.org/officeDocument/2006/relationships/slide" Target="/ppt/slides/slide4.xml" Id="R53e3d51e19314e0e" /><Relationship Type="http://schemas.openxmlformats.org/officeDocument/2006/relationships/slide" Target="/ppt/slides/slide5.xml" Id="Rfa9348f7f39a46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6ccdc7114046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3649be1a645a2" /><Relationship Type="http://schemas.openxmlformats.org/officeDocument/2006/relationships/theme" Target="/ppt/slideMasters/theme/theme1.xml" Id="R434ee8040a5745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23649be1a645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1e8656f5e45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d8317e0b74a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8a143d4b74b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1fbb7b2df4a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63839043b4d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VESTRE FINNMARK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FINNMARK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FINNMARK TINGRETT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FINNMARK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FINNMARK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FINNMARK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9510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926 722 956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FINNMARK TINGRETT</a:t>
            </a:r>
          </a:p>
        </p:txBody>
      </p:sp>
    </p:spTree>
  </p:cSld>
  <p:clrMapOvr>
    <a:masterClrMapping xmlns:a="http://schemas.openxmlformats.org/drawingml/2006/main"/>
  </p:clrMapOvr>
</p:sld>
</file>