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e853581b4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8bbc3ab2740e2"/>
  </p:sldMasterIdLst>
  <p:sldIdLst>
    <p:sldId xmlns:r="http://schemas.openxmlformats.org/officeDocument/2006/relationships" id="256" r:id="R4cf93e86c0c74247"/>
    <p:sldId xmlns:r="http://schemas.openxmlformats.org/officeDocument/2006/relationships" id="257" r:id="Rd1650fa25bc94c9c"/>
    <p:sldId xmlns:r="http://schemas.openxmlformats.org/officeDocument/2006/relationships" id="258" r:id="Re76b2e0259594a4b"/>
    <p:sldId xmlns:r="http://schemas.openxmlformats.org/officeDocument/2006/relationships" id="259" r:id="R4d1b9a6c586640a2"/>
    <p:sldId xmlns:r="http://schemas.openxmlformats.org/officeDocument/2006/relationships" id="260" r:id="R26f66f385285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8bbc3ab2740e2" /><Relationship Type="http://schemas.openxmlformats.org/officeDocument/2006/relationships/slide" Target="/ppt/slides/slide1.xml" Id="R4cf93e86c0c74247" /><Relationship Type="http://schemas.openxmlformats.org/officeDocument/2006/relationships/slide" Target="/ppt/slides/slide2.xml" Id="Rd1650fa25bc94c9c" /><Relationship Type="http://schemas.openxmlformats.org/officeDocument/2006/relationships/slide" Target="/ppt/slides/slide3.xml" Id="Re76b2e0259594a4b" /><Relationship Type="http://schemas.openxmlformats.org/officeDocument/2006/relationships/slide" Target="/ppt/slides/slide4.xml" Id="R4d1b9a6c586640a2" /><Relationship Type="http://schemas.openxmlformats.org/officeDocument/2006/relationships/slide" Target="/ppt/slides/slide5.xml" Id="R26f66f385285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c030724e6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01335dfb4112" /><Relationship Type="http://schemas.openxmlformats.org/officeDocument/2006/relationships/theme" Target="/ppt/slideMasters/theme/theme1.xml" Id="Ra61552b1ed50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f01335dfb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acd4c785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496b9a9ad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183e68c79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f50e6e0f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4e8813bb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NORD-TROMS OG SENJA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NORD-TROMS OG SENJA TINGRETT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 Nansens plass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