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4969321cec24af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889c97c80704748"/>
  </p:sldMasterIdLst>
  <p:sldIdLst>
    <p:sldId xmlns:r="http://schemas.openxmlformats.org/officeDocument/2006/relationships" id="256" r:id="R39e74dc1a4e24e0f"/>
    <p:sldId xmlns:r="http://schemas.openxmlformats.org/officeDocument/2006/relationships" id="257" r:id="R77adc1269845406f"/>
    <p:sldId xmlns:r="http://schemas.openxmlformats.org/officeDocument/2006/relationships" id="258" r:id="Rabf92b03ecc3447e"/>
    <p:sldId xmlns:r="http://schemas.openxmlformats.org/officeDocument/2006/relationships" id="259" r:id="Ra6878b7475834fe6"/>
    <p:sldId xmlns:r="http://schemas.openxmlformats.org/officeDocument/2006/relationships" id="260" r:id="Ra0a2c37b6cc441ab"/>
    <p:sldId xmlns:r="http://schemas.openxmlformats.org/officeDocument/2006/relationships" id="261" r:id="R4544fe0463e54be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89c97c80704748" /><Relationship Type="http://schemas.openxmlformats.org/officeDocument/2006/relationships/slide" Target="/ppt/slides/slide1.xml" Id="R39e74dc1a4e24e0f" /><Relationship Type="http://schemas.openxmlformats.org/officeDocument/2006/relationships/slide" Target="/ppt/slides/slide2.xml" Id="R77adc1269845406f" /><Relationship Type="http://schemas.openxmlformats.org/officeDocument/2006/relationships/slide" Target="/ppt/slides/slide3.xml" Id="Rabf92b03ecc3447e" /><Relationship Type="http://schemas.openxmlformats.org/officeDocument/2006/relationships/slide" Target="/ppt/slides/slide4.xml" Id="Ra6878b7475834fe6" /><Relationship Type="http://schemas.openxmlformats.org/officeDocument/2006/relationships/slide" Target="/ppt/slides/slide5.xml" Id="Ra0a2c37b6cc441ab" /><Relationship Type="http://schemas.openxmlformats.org/officeDocument/2006/relationships/slide" Target="/ppt/slides/slide6.xml" Id="R4544fe0463e54be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29478bdc634e6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4c1d0bbdb341ff" /><Relationship Type="http://schemas.openxmlformats.org/officeDocument/2006/relationships/theme" Target="/ppt/slideMasters/theme/theme1.xml" Id="Rb01939fb156d4b3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f4c1d0bbdb341f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b9ebde1136446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c1f89858a74be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1d0b3f5e644ed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a7797f682f43f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d5dbe1bb3f41a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9657060194461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MIDTRE HÅLOGALAND TINGRETT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MIDTRE HÅLOGALAND TINGRETT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MIDTRE HÅLOGALAND TINGRETT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MIDTRE HÅLOGALAND TINGRETT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MIDTRE HÅLOGALAND TINGRETT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MIDTRE HÅLOGALAND TINGRETT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Håkons gate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9405 Harstad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926 723 073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MIDTRE HÅLOGALAND TINGRETT</a:t>
            </a:r>
          </a:p>
        </p:txBody>
      </p:sp>
    </p:spTree>
  </p:cSld>
  <p:clrMapOvr>
    <a:masterClrMapping xmlns:a="http://schemas.openxmlformats.org/drawingml/2006/main"/>
  </p:clrMapOvr>
</p:sld>
</file>