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3a2b8dbce04c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9d1276bf14500"/>
  </p:sldMasterIdLst>
  <p:sldIdLst>
    <p:sldId xmlns:r="http://schemas.openxmlformats.org/officeDocument/2006/relationships" id="256" r:id="R7e7622da6f8440d5"/>
    <p:sldId xmlns:r="http://schemas.openxmlformats.org/officeDocument/2006/relationships" id="257" r:id="R3c8b3695d5bc4e88"/>
    <p:sldId xmlns:r="http://schemas.openxmlformats.org/officeDocument/2006/relationships" id="258" r:id="R660182915c534088"/>
    <p:sldId xmlns:r="http://schemas.openxmlformats.org/officeDocument/2006/relationships" id="259" r:id="R5d9eabea7d35499f"/>
    <p:sldId xmlns:r="http://schemas.openxmlformats.org/officeDocument/2006/relationships" id="260" r:id="R88f20bdc045b4e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9d1276bf14500" /><Relationship Type="http://schemas.openxmlformats.org/officeDocument/2006/relationships/slide" Target="/ppt/slides/slide1.xml" Id="R7e7622da6f8440d5" /><Relationship Type="http://schemas.openxmlformats.org/officeDocument/2006/relationships/slide" Target="/ppt/slides/slide2.xml" Id="R3c8b3695d5bc4e88" /><Relationship Type="http://schemas.openxmlformats.org/officeDocument/2006/relationships/slide" Target="/ppt/slides/slide3.xml" Id="R660182915c534088" /><Relationship Type="http://schemas.openxmlformats.org/officeDocument/2006/relationships/slide" Target="/ppt/slides/slide4.xml" Id="R5d9eabea7d35499f" /><Relationship Type="http://schemas.openxmlformats.org/officeDocument/2006/relationships/slide" Target="/ppt/slides/slide5.xml" Id="R88f20bdc045b4e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66f8db3bb48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4e3382a984923" /><Relationship Type="http://schemas.openxmlformats.org/officeDocument/2006/relationships/theme" Target="/ppt/slideMasters/theme/theme1.xml" Id="Rb5b79f423f614c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4e3382a9849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789ae5c2d4d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3fac9ef53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9ff795b69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2aa42741045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e77cc7a5c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MIDTRE HÅLOGALAND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HÅLOGALAND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MIDTRE HÅLOGALAND TINGRETT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HÅLOGALAND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HÅLOGALAND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HÅLOGALAND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MIDTRE HÅLOGALAND TINGRETT</a:t>
            </a:r>
          </a:p>
        </p:txBody>
      </p:sp>
    </p:spTree>
  </p:cSld>
  <p:clrMapOvr>
    <a:masterClrMapping xmlns:a="http://schemas.openxmlformats.org/drawingml/2006/main"/>
  </p:clrMapOvr>
</p:sld>
</file>