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fefa51954041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a59bed403e481d"/>
  </p:sldMasterIdLst>
  <p:sldIdLst>
    <p:sldId xmlns:r="http://schemas.openxmlformats.org/officeDocument/2006/relationships" id="256" r:id="R72e8b04c6d3b4eaf"/>
    <p:sldId xmlns:r="http://schemas.openxmlformats.org/officeDocument/2006/relationships" id="257" r:id="R6a560c6a122848e4"/>
    <p:sldId xmlns:r="http://schemas.openxmlformats.org/officeDocument/2006/relationships" id="258" r:id="Rd9f896415c4c4bca"/>
    <p:sldId xmlns:r="http://schemas.openxmlformats.org/officeDocument/2006/relationships" id="259" r:id="R294c5fcbbc824f87"/>
    <p:sldId xmlns:r="http://schemas.openxmlformats.org/officeDocument/2006/relationships" id="260" r:id="Ra5ac21d8511a41b6"/>
    <p:sldId xmlns:r="http://schemas.openxmlformats.org/officeDocument/2006/relationships" id="261" r:id="Raa339b1870c849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a59bed403e481d" /><Relationship Type="http://schemas.openxmlformats.org/officeDocument/2006/relationships/slide" Target="/ppt/slides/slide1.xml" Id="R72e8b04c6d3b4eaf" /><Relationship Type="http://schemas.openxmlformats.org/officeDocument/2006/relationships/slide" Target="/ppt/slides/slide2.xml" Id="R6a560c6a122848e4" /><Relationship Type="http://schemas.openxmlformats.org/officeDocument/2006/relationships/slide" Target="/ppt/slides/slide3.xml" Id="Rd9f896415c4c4bca" /><Relationship Type="http://schemas.openxmlformats.org/officeDocument/2006/relationships/slide" Target="/ppt/slides/slide4.xml" Id="R294c5fcbbc824f87" /><Relationship Type="http://schemas.openxmlformats.org/officeDocument/2006/relationships/slide" Target="/ppt/slides/slide5.xml" Id="Ra5ac21d8511a41b6" /><Relationship Type="http://schemas.openxmlformats.org/officeDocument/2006/relationships/slide" Target="/ppt/slides/slide6.xml" Id="Raa339b1870c849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ff8e729bcb4d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95d846d5e47a4" /><Relationship Type="http://schemas.openxmlformats.org/officeDocument/2006/relationships/theme" Target="/ppt/slideMasters/theme/theme1.xml" Id="Rd2fe45ae29a544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895d846d5e47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4b20e48914e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2a888379944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0a07f9d1a40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6d7e7a6434f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27a4bff3644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f5de2849942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HELGELAND TINGRETT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Nytorget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926 723 162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TINGRETT</a:t>
            </a:r>
          </a:p>
        </p:txBody>
      </p:sp>
    </p:spTree>
  </p:cSld>
  <p:clrMapOvr>
    <a:masterClrMapping xmlns:a="http://schemas.openxmlformats.org/drawingml/2006/main"/>
  </p:clrMapOvr>
</p:sld>
</file>