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7046901b1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9d7df1f774df3"/>
  </p:sldMasterIdLst>
  <p:sldIdLst>
    <p:sldId xmlns:r="http://schemas.openxmlformats.org/officeDocument/2006/relationships" id="256" r:id="R247663fd9dbb4805"/>
    <p:sldId xmlns:r="http://schemas.openxmlformats.org/officeDocument/2006/relationships" id="257" r:id="Rc1801d5b61d9487d"/>
    <p:sldId xmlns:r="http://schemas.openxmlformats.org/officeDocument/2006/relationships" id="258" r:id="R8264db7119124e26"/>
    <p:sldId xmlns:r="http://schemas.openxmlformats.org/officeDocument/2006/relationships" id="259" r:id="Rcf99346a75f44107"/>
    <p:sldId xmlns:r="http://schemas.openxmlformats.org/officeDocument/2006/relationships" id="260" r:id="R8001ba1ee461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9d7df1f774df3" /><Relationship Type="http://schemas.openxmlformats.org/officeDocument/2006/relationships/slide" Target="/ppt/slides/slide1.xml" Id="R247663fd9dbb4805" /><Relationship Type="http://schemas.openxmlformats.org/officeDocument/2006/relationships/slide" Target="/ppt/slides/slide2.xml" Id="Rc1801d5b61d9487d" /><Relationship Type="http://schemas.openxmlformats.org/officeDocument/2006/relationships/slide" Target="/ppt/slides/slide3.xml" Id="R8264db7119124e26" /><Relationship Type="http://schemas.openxmlformats.org/officeDocument/2006/relationships/slide" Target="/ppt/slides/slide4.xml" Id="Rcf99346a75f44107" /><Relationship Type="http://schemas.openxmlformats.org/officeDocument/2006/relationships/slide" Target="/ppt/slides/slide5.xml" Id="R8001ba1ee461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c0890b750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e8c075174246" /><Relationship Type="http://schemas.openxmlformats.org/officeDocument/2006/relationships/theme" Target="/ppt/slideMasters/theme/theme1.xml" Id="R2f5554356b50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9e8c07517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ec41e92e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0e3177fc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c9d05c37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edace83f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db75dacc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TINGRETT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