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efb401a9b848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dd631e2ddf4cd7"/>
  </p:sldMasterIdLst>
  <p:sldIdLst>
    <p:sldId xmlns:r="http://schemas.openxmlformats.org/officeDocument/2006/relationships" id="256" r:id="R442e8795f785415c"/>
    <p:sldId xmlns:r="http://schemas.openxmlformats.org/officeDocument/2006/relationships" id="257" r:id="R50225798b99e4830"/>
    <p:sldId xmlns:r="http://schemas.openxmlformats.org/officeDocument/2006/relationships" id="258" r:id="R56baa0a876b64460"/>
    <p:sldId xmlns:r="http://schemas.openxmlformats.org/officeDocument/2006/relationships" id="259" r:id="Re8d4b8e490b84d87"/>
    <p:sldId xmlns:r="http://schemas.openxmlformats.org/officeDocument/2006/relationships" id="260" r:id="R02b9e942b2f04b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d631e2ddf4cd7" /><Relationship Type="http://schemas.openxmlformats.org/officeDocument/2006/relationships/slide" Target="/ppt/slides/slide1.xml" Id="R442e8795f785415c" /><Relationship Type="http://schemas.openxmlformats.org/officeDocument/2006/relationships/slide" Target="/ppt/slides/slide2.xml" Id="R50225798b99e4830" /><Relationship Type="http://schemas.openxmlformats.org/officeDocument/2006/relationships/slide" Target="/ppt/slides/slide3.xml" Id="R56baa0a876b64460" /><Relationship Type="http://schemas.openxmlformats.org/officeDocument/2006/relationships/slide" Target="/ppt/slides/slide4.xml" Id="Re8d4b8e490b84d87" /><Relationship Type="http://schemas.openxmlformats.org/officeDocument/2006/relationships/slide" Target="/ppt/slides/slide5.xml" Id="R02b9e942b2f04b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842c203ccd48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1b7013ce04a7f" /><Relationship Type="http://schemas.openxmlformats.org/officeDocument/2006/relationships/theme" Target="/ppt/slideMasters/theme/theme1.xml" Id="R1e93025e12494d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51b7013ce04a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7d51475c749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30c027d9245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5c811010c46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3edaf09904b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fe1b109964b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SOGN OG FJORDANE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OG FJORDANE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 OG FJORDANE TINGRETT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OG FJORDANE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OG FJORDANE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OG FJORDANE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926 723 278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OG FJORDANE TINGRETT</a:t>
            </a:r>
          </a:p>
        </p:txBody>
      </p:sp>
    </p:spTree>
  </p:cSld>
  <p:clrMapOvr>
    <a:masterClrMapping xmlns:a="http://schemas.openxmlformats.org/drawingml/2006/main"/>
  </p:clrMapOvr>
</p:sld>
</file>