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c8cf7ddec84e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8ddd60e0b646af"/>
  </p:sldMasterIdLst>
  <p:sldIdLst>
    <p:sldId xmlns:r="http://schemas.openxmlformats.org/officeDocument/2006/relationships" id="256" r:id="R69b6fe4311b143fb"/>
    <p:sldId xmlns:r="http://schemas.openxmlformats.org/officeDocument/2006/relationships" id="257" r:id="R6da01651e876483b"/>
    <p:sldId xmlns:r="http://schemas.openxmlformats.org/officeDocument/2006/relationships" id="258" r:id="R4462282ef7cf4da3"/>
    <p:sldId xmlns:r="http://schemas.openxmlformats.org/officeDocument/2006/relationships" id="259" r:id="R9e0779ae3f354eeb"/>
    <p:sldId xmlns:r="http://schemas.openxmlformats.org/officeDocument/2006/relationships" id="260" r:id="R900f706438a043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8ddd60e0b646af" /><Relationship Type="http://schemas.openxmlformats.org/officeDocument/2006/relationships/slide" Target="/ppt/slides/slide1.xml" Id="R69b6fe4311b143fb" /><Relationship Type="http://schemas.openxmlformats.org/officeDocument/2006/relationships/slide" Target="/ppt/slides/slide2.xml" Id="R6da01651e876483b" /><Relationship Type="http://schemas.openxmlformats.org/officeDocument/2006/relationships/slide" Target="/ppt/slides/slide3.xml" Id="R4462282ef7cf4da3" /><Relationship Type="http://schemas.openxmlformats.org/officeDocument/2006/relationships/slide" Target="/ppt/slides/slide4.xml" Id="R9e0779ae3f354eeb" /><Relationship Type="http://schemas.openxmlformats.org/officeDocument/2006/relationships/slide" Target="/ppt/slides/slide5.xml" Id="R900f706438a043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17ed3d3a246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aa606cec244b5" /><Relationship Type="http://schemas.openxmlformats.org/officeDocument/2006/relationships/theme" Target="/ppt/slideMasters/theme/theme1.xml" Id="R9dcfb3dc95ac46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daa606cec244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a7232f86f4a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75ba7674f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4e6d0253b48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bfd69a69f48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6a9e83c6944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HAUGALAND OG SUNNHORDLAND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OG SUNNHORDLAND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HAUGALAND OG SUNNHORDLAND TINGRETT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OG SUNNHORDLAND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OG SUNNHORDLAND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OG SUNNHORDLAND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Sørhauggata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OG SUNNHORDLAND TINGRETT</a:t>
            </a:r>
          </a:p>
        </p:txBody>
      </p:sp>
    </p:spTree>
  </p:cSld>
  <p:clrMapOvr>
    <a:masterClrMapping xmlns:a="http://schemas.openxmlformats.org/drawingml/2006/main"/>
  </p:clrMapOvr>
</p:sld>
</file>