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44e5bd5d30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f0f39ea5d489e"/>
  </p:sldMasterIdLst>
  <p:sldIdLst>
    <p:sldId xmlns:r="http://schemas.openxmlformats.org/officeDocument/2006/relationships" id="256" r:id="R8aa773185f9f4501"/>
    <p:sldId xmlns:r="http://schemas.openxmlformats.org/officeDocument/2006/relationships" id="257" r:id="R0b7877ea68fa4b50"/>
    <p:sldId xmlns:r="http://schemas.openxmlformats.org/officeDocument/2006/relationships" id="258" r:id="R1d6e4c4a521d44fa"/>
    <p:sldId xmlns:r="http://schemas.openxmlformats.org/officeDocument/2006/relationships" id="259" r:id="R4203404d85d34ba9"/>
    <p:sldId xmlns:r="http://schemas.openxmlformats.org/officeDocument/2006/relationships" id="260" r:id="R5107b71dabcf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f0f39ea5d489e" /><Relationship Type="http://schemas.openxmlformats.org/officeDocument/2006/relationships/slide" Target="/ppt/slides/slide1.xml" Id="R8aa773185f9f4501" /><Relationship Type="http://schemas.openxmlformats.org/officeDocument/2006/relationships/slide" Target="/ppt/slides/slide2.xml" Id="R0b7877ea68fa4b50" /><Relationship Type="http://schemas.openxmlformats.org/officeDocument/2006/relationships/slide" Target="/ppt/slides/slide3.xml" Id="R1d6e4c4a521d44fa" /><Relationship Type="http://schemas.openxmlformats.org/officeDocument/2006/relationships/slide" Target="/ppt/slides/slide4.xml" Id="R4203404d85d34ba9" /><Relationship Type="http://schemas.openxmlformats.org/officeDocument/2006/relationships/slide" Target="/ppt/slides/slide5.xml" Id="R5107b71dabcf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b0a20c5a5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51e242ee74833" /><Relationship Type="http://schemas.openxmlformats.org/officeDocument/2006/relationships/theme" Target="/ppt/slideMasters/theme/theme1.xml" Id="R3be975680da8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051e242ee7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0f2d8f31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4d15547f1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11e779ce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a671dea7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4fb22e3e14f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SØR-ROGALAND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SØR-ROGALAND TINGRETT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Bergelandsgata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TINGRETT</a:t>
            </a:r>
          </a:p>
        </p:txBody>
      </p:sp>
    </p:spTree>
  </p:cSld>
  <p:clrMapOvr>
    <a:masterClrMapping xmlns:a="http://schemas.openxmlformats.org/drawingml/2006/main"/>
  </p:clrMapOvr>
</p:sld>
</file>