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d26985810c4a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7e073fe4ae4ed4"/>
  </p:sldMasterIdLst>
  <p:sldIdLst>
    <p:sldId xmlns:r="http://schemas.openxmlformats.org/officeDocument/2006/relationships" id="256" r:id="Rd68e07256d08492a"/>
    <p:sldId xmlns:r="http://schemas.openxmlformats.org/officeDocument/2006/relationships" id="257" r:id="Re37601a0a5cb442b"/>
    <p:sldId xmlns:r="http://schemas.openxmlformats.org/officeDocument/2006/relationships" id="258" r:id="R2c498a662bc74176"/>
    <p:sldId xmlns:r="http://schemas.openxmlformats.org/officeDocument/2006/relationships" id="259" r:id="Rfa3aab2584cf4ef9"/>
    <p:sldId xmlns:r="http://schemas.openxmlformats.org/officeDocument/2006/relationships" id="260" r:id="Rd9ff2a1ad2f84a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7e073fe4ae4ed4" /><Relationship Type="http://schemas.openxmlformats.org/officeDocument/2006/relationships/slide" Target="/ppt/slides/slide1.xml" Id="Rd68e07256d08492a" /><Relationship Type="http://schemas.openxmlformats.org/officeDocument/2006/relationships/slide" Target="/ppt/slides/slide2.xml" Id="Re37601a0a5cb442b" /><Relationship Type="http://schemas.openxmlformats.org/officeDocument/2006/relationships/slide" Target="/ppt/slides/slide3.xml" Id="R2c498a662bc74176" /><Relationship Type="http://schemas.openxmlformats.org/officeDocument/2006/relationships/slide" Target="/ppt/slides/slide4.xml" Id="Rfa3aab2584cf4ef9" /><Relationship Type="http://schemas.openxmlformats.org/officeDocument/2006/relationships/slide" Target="/ppt/slides/slide5.xml" Id="Rd9ff2a1ad2f84a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5c43f3af074c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64c698edc46a4" /><Relationship Type="http://schemas.openxmlformats.org/officeDocument/2006/relationships/theme" Target="/ppt/slideMasters/theme/theme1.xml" Id="R1500fa11b78c44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e64c698edc46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0cf6155d04b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b5cfd00da41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f1e8a7b194a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c540f276e41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cbd0f6d0948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TINGRETT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926 723 480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TINGRETT</a:t>
            </a:r>
          </a:p>
        </p:txBody>
      </p:sp>
    </p:spTree>
  </p:cSld>
  <p:clrMapOvr>
    <a:masterClrMapping xmlns:a="http://schemas.openxmlformats.org/drawingml/2006/main"/>
  </p:clrMapOvr>
</p:sld>
</file>