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c1d12b6e0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7361ba49b4ee7"/>
  </p:sldMasterIdLst>
  <p:sldIdLst>
    <p:sldId xmlns:r="http://schemas.openxmlformats.org/officeDocument/2006/relationships" id="256" r:id="R922ed536134d4b65"/>
    <p:sldId xmlns:r="http://schemas.openxmlformats.org/officeDocument/2006/relationships" id="257" r:id="R222b6bc40c6c4dc5"/>
    <p:sldId xmlns:r="http://schemas.openxmlformats.org/officeDocument/2006/relationships" id="258" r:id="R3dd9c6537fe049e5"/>
    <p:sldId xmlns:r="http://schemas.openxmlformats.org/officeDocument/2006/relationships" id="259" r:id="R1cf81189f87d476c"/>
    <p:sldId xmlns:r="http://schemas.openxmlformats.org/officeDocument/2006/relationships" id="260" r:id="Rbf43b25bae9242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7361ba49b4ee7" /><Relationship Type="http://schemas.openxmlformats.org/officeDocument/2006/relationships/slide" Target="/ppt/slides/slide1.xml" Id="R922ed536134d4b65" /><Relationship Type="http://schemas.openxmlformats.org/officeDocument/2006/relationships/slide" Target="/ppt/slides/slide2.xml" Id="R222b6bc40c6c4dc5" /><Relationship Type="http://schemas.openxmlformats.org/officeDocument/2006/relationships/slide" Target="/ppt/slides/slide3.xml" Id="R3dd9c6537fe049e5" /><Relationship Type="http://schemas.openxmlformats.org/officeDocument/2006/relationships/slide" Target="/ppt/slides/slide4.xml" Id="R1cf81189f87d476c" /><Relationship Type="http://schemas.openxmlformats.org/officeDocument/2006/relationships/slide" Target="/ppt/slides/slide5.xml" Id="Rbf43b25bae9242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87fd39a7c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5f9297c9745d0" /><Relationship Type="http://schemas.openxmlformats.org/officeDocument/2006/relationships/theme" Target="/ppt/slideMasters/theme/theme1.xml" Id="R96df20c4f7ee4c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5f9297c9745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8f92557f44f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ac7ec6f83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db78e1c1d4c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aeaf70bf74c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4f2f1294047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VESTFOLD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VESTFOLD TINGRETT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Stenmalveien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TINGRETT</a:t>
            </a:r>
          </a:p>
        </p:txBody>
      </p:sp>
    </p:spTree>
  </p:cSld>
  <p:clrMapOvr>
    <a:masterClrMapping xmlns:a="http://schemas.openxmlformats.org/drawingml/2006/main"/>
  </p:clrMapOvr>
</p:sld>
</file>