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26ddc9117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d51fe7a084ca3"/>
  </p:sldMasterIdLst>
  <p:sldIdLst>
    <p:sldId xmlns:r="http://schemas.openxmlformats.org/officeDocument/2006/relationships" id="256" r:id="R85cb44303fe64b0f"/>
    <p:sldId xmlns:r="http://schemas.openxmlformats.org/officeDocument/2006/relationships" id="257" r:id="R4fd1fe7e24ff473f"/>
    <p:sldId xmlns:r="http://schemas.openxmlformats.org/officeDocument/2006/relationships" id="258" r:id="R0fe331e53e4046c1"/>
    <p:sldId xmlns:r="http://schemas.openxmlformats.org/officeDocument/2006/relationships" id="259" r:id="R59cb2f6239f24489"/>
    <p:sldId xmlns:r="http://schemas.openxmlformats.org/officeDocument/2006/relationships" id="260" r:id="Rdb2b0b419394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d51fe7a084ca3" /><Relationship Type="http://schemas.openxmlformats.org/officeDocument/2006/relationships/slide" Target="/ppt/slides/slide1.xml" Id="R85cb44303fe64b0f" /><Relationship Type="http://schemas.openxmlformats.org/officeDocument/2006/relationships/slide" Target="/ppt/slides/slide2.xml" Id="R4fd1fe7e24ff473f" /><Relationship Type="http://schemas.openxmlformats.org/officeDocument/2006/relationships/slide" Target="/ppt/slides/slide3.xml" Id="R0fe331e53e4046c1" /><Relationship Type="http://schemas.openxmlformats.org/officeDocument/2006/relationships/slide" Target="/ppt/slides/slide4.xml" Id="R59cb2f6239f24489" /><Relationship Type="http://schemas.openxmlformats.org/officeDocument/2006/relationships/slide" Target="/ppt/slides/slide5.xml" Id="Rdb2b0b419394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90beab405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125266494c29" /><Relationship Type="http://schemas.openxmlformats.org/officeDocument/2006/relationships/theme" Target="/ppt/slideMasters/theme/theme1.xml" Id="R2356c5c0a786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112526649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a5c5b18e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a4cffb201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76384300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38323b1e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7f1be0b6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OG GLÅMDAL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OG GLÅMDAL TINGRETT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OG GLÅMDAL TINGRETT</a:t>
            </a:r>
          </a:p>
        </p:txBody>
      </p:sp>
    </p:spTree>
  </p:cSld>
  <p:clrMapOvr>
    <a:masterClrMapping xmlns:a="http://schemas.openxmlformats.org/drawingml/2006/main"/>
  </p:clrMapOvr>
</p:sld>
</file>