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3ff0eefd0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c26a28bf64303"/>
  </p:sldMasterIdLst>
  <p:sldIdLst>
    <p:sldId xmlns:r="http://schemas.openxmlformats.org/officeDocument/2006/relationships" id="256" r:id="Ra475237f28f74438"/>
    <p:sldId xmlns:r="http://schemas.openxmlformats.org/officeDocument/2006/relationships" id="257" r:id="R63c7a55a8f974aa0"/>
    <p:sldId xmlns:r="http://schemas.openxmlformats.org/officeDocument/2006/relationships" id="258" r:id="Re237454f9b2443e2"/>
    <p:sldId xmlns:r="http://schemas.openxmlformats.org/officeDocument/2006/relationships" id="259" r:id="R1a47c3d06a014182"/>
    <p:sldId xmlns:r="http://schemas.openxmlformats.org/officeDocument/2006/relationships" id="260" r:id="R8d9bbcd9e0844c9c"/>
    <p:sldId xmlns:r="http://schemas.openxmlformats.org/officeDocument/2006/relationships" id="261" r:id="R8ed6a7369c68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c26a28bf64303" /><Relationship Type="http://schemas.openxmlformats.org/officeDocument/2006/relationships/slide" Target="/ppt/slides/slide1.xml" Id="Ra475237f28f74438" /><Relationship Type="http://schemas.openxmlformats.org/officeDocument/2006/relationships/slide" Target="/ppt/slides/slide2.xml" Id="R63c7a55a8f974aa0" /><Relationship Type="http://schemas.openxmlformats.org/officeDocument/2006/relationships/slide" Target="/ppt/slides/slide3.xml" Id="Re237454f9b2443e2" /><Relationship Type="http://schemas.openxmlformats.org/officeDocument/2006/relationships/slide" Target="/ppt/slides/slide4.xml" Id="R1a47c3d06a014182" /><Relationship Type="http://schemas.openxmlformats.org/officeDocument/2006/relationships/slide" Target="/ppt/slides/slide5.xml" Id="R8d9bbcd9e0844c9c" /><Relationship Type="http://schemas.openxmlformats.org/officeDocument/2006/relationships/slide" Target="/ppt/slides/slide6.xml" Id="R8ed6a7369c68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c0c0e11c5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33cec1bc74919" /><Relationship Type="http://schemas.openxmlformats.org/officeDocument/2006/relationships/theme" Target="/ppt/slideMasters/theme/theme1.xml" Id="R1ea73ed325e0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33cec1bc7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25e2e7fc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a1729e6ca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f49b5463d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9808cd9e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f05e8751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09501e3b2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OG NORDRE ØSTFOLD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