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cc9745f7c44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10ef77088e40ae"/>
  </p:sldMasterIdLst>
  <p:sldIdLst>
    <p:sldId xmlns:r="http://schemas.openxmlformats.org/officeDocument/2006/relationships" id="256" r:id="R7949bd24eb8442c2"/>
    <p:sldId xmlns:r="http://schemas.openxmlformats.org/officeDocument/2006/relationships" id="257" r:id="R2a9c9586e4174c28"/>
    <p:sldId xmlns:r="http://schemas.openxmlformats.org/officeDocument/2006/relationships" id="258" r:id="R59d19b8f6ae84a09"/>
    <p:sldId xmlns:r="http://schemas.openxmlformats.org/officeDocument/2006/relationships" id="259" r:id="R721633a5a0f84870"/>
    <p:sldId xmlns:r="http://schemas.openxmlformats.org/officeDocument/2006/relationships" id="260" r:id="Rcc077ab77562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0ef77088e40ae" /><Relationship Type="http://schemas.openxmlformats.org/officeDocument/2006/relationships/slide" Target="/ppt/slides/slide1.xml" Id="R7949bd24eb8442c2" /><Relationship Type="http://schemas.openxmlformats.org/officeDocument/2006/relationships/slide" Target="/ppt/slides/slide2.xml" Id="R2a9c9586e4174c28" /><Relationship Type="http://schemas.openxmlformats.org/officeDocument/2006/relationships/slide" Target="/ppt/slides/slide3.xml" Id="R59d19b8f6ae84a09" /><Relationship Type="http://schemas.openxmlformats.org/officeDocument/2006/relationships/slide" Target="/ppt/slides/slide4.xml" Id="R721633a5a0f84870" /><Relationship Type="http://schemas.openxmlformats.org/officeDocument/2006/relationships/slide" Target="/ppt/slides/slide5.xml" Id="Rcc077ab77562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8b514959c48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60960a3041fd" /><Relationship Type="http://schemas.openxmlformats.org/officeDocument/2006/relationships/theme" Target="/ppt/slideMasters/theme/theme1.xml" Id="R0eec5140d7d841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660960a30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273d29bb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a026d1fb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e1e88ada247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60b9014db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6fade826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FOLLO OG NORDRE ØSTFOLD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 OG NORDRE ØSTFOLD TINGRETT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FOLLO OG NORDRE ØSTFOLD TINGRETT</a:t>
            </a:r>
          </a:p>
        </p:txBody>
      </p:sp>
    </p:spTree>
  </p:cSld>
  <p:clrMapOvr>
    <a:masterClrMapping xmlns:a="http://schemas.openxmlformats.org/drawingml/2006/main"/>
  </p:clrMapOvr>
</p:sld>
</file>