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aeed40eea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2ea33f2264b6a"/>
  </p:sldMasterIdLst>
  <p:sldIdLst>
    <p:sldId xmlns:r="http://schemas.openxmlformats.org/officeDocument/2006/relationships" id="256" r:id="Rfd878bb74ae3490e"/>
    <p:sldId xmlns:r="http://schemas.openxmlformats.org/officeDocument/2006/relationships" id="257" r:id="R79be58b8eaaa4f0b"/>
    <p:sldId xmlns:r="http://schemas.openxmlformats.org/officeDocument/2006/relationships" id="258" r:id="Rf3e8abd27eb04051"/>
    <p:sldId xmlns:r="http://schemas.openxmlformats.org/officeDocument/2006/relationships" id="259" r:id="R40a9346eac754248"/>
    <p:sldId xmlns:r="http://schemas.openxmlformats.org/officeDocument/2006/relationships" id="260" r:id="Re06deefe0e4d4dfb"/>
    <p:sldId xmlns:r="http://schemas.openxmlformats.org/officeDocument/2006/relationships" id="261" r:id="R1e2ea74a6fc5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2ea33f2264b6a" /><Relationship Type="http://schemas.openxmlformats.org/officeDocument/2006/relationships/slide" Target="/ppt/slides/slide1.xml" Id="Rfd878bb74ae3490e" /><Relationship Type="http://schemas.openxmlformats.org/officeDocument/2006/relationships/slide" Target="/ppt/slides/slide2.xml" Id="R79be58b8eaaa4f0b" /><Relationship Type="http://schemas.openxmlformats.org/officeDocument/2006/relationships/slide" Target="/ppt/slides/slide3.xml" Id="Rf3e8abd27eb04051" /><Relationship Type="http://schemas.openxmlformats.org/officeDocument/2006/relationships/slide" Target="/ppt/slides/slide4.xml" Id="R40a9346eac754248" /><Relationship Type="http://schemas.openxmlformats.org/officeDocument/2006/relationships/slide" Target="/ppt/slides/slide5.xml" Id="Re06deefe0e4d4dfb" /><Relationship Type="http://schemas.openxmlformats.org/officeDocument/2006/relationships/slide" Target="/ppt/slides/slide6.xml" Id="R1e2ea74a6fc5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613539cd0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ff096700240c9" /><Relationship Type="http://schemas.openxmlformats.org/officeDocument/2006/relationships/theme" Target="/ppt/slideMasters/theme/theme1.xml" Id="R169a76589b2c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ff0967002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c21686f4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dca4e2b39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8f266025f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9f9c74c9c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f2fcbc7e8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23d3aad4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TINGRETT</a:t>
            </a:r>
          </a:p>
        </p:txBody>
      </p:sp>
    </p:spTree>
  </p:cSld>
  <p:clrMapOvr>
    <a:masterClrMapping xmlns:a="http://schemas.openxmlformats.org/drawingml/2006/main"/>
  </p:clrMapOvr>
</p:sld>
</file>