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dbe4af1be4f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3755a2e1b4f25"/>
  </p:sldMasterIdLst>
  <p:sldIdLst>
    <p:sldId xmlns:r="http://schemas.openxmlformats.org/officeDocument/2006/relationships" id="256" r:id="R964d663fca6540a7"/>
    <p:sldId xmlns:r="http://schemas.openxmlformats.org/officeDocument/2006/relationships" id="257" r:id="R47e42fd60a244f41"/>
    <p:sldId xmlns:r="http://schemas.openxmlformats.org/officeDocument/2006/relationships" id="258" r:id="R712624b903c14502"/>
    <p:sldId xmlns:r="http://schemas.openxmlformats.org/officeDocument/2006/relationships" id="259" r:id="R648bc3de1a374e4d"/>
    <p:sldId xmlns:r="http://schemas.openxmlformats.org/officeDocument/2006/relationships" id="260" r:id="R6710084ce871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3755a2e1b4f25" /><Relationship Type="http://schemas.openxmlformats.org/officeDocument/2006/relationships/slide" Target="/ppt/slides/slide1.xml" Id="R964d663fca6540a7" /><Relationship Type="http://schemas.openxmlformats.org/officeDocument/2006/relationships/slide" Target="/ppt/slides/slide2.xml" Id="R47e42fd60a244f41" /><Relationship Type="http://schemas.openxmlformats.org/officeDocument/2006/relationships/slide" Target="/ppt/slides/slide3.xml" Id="R712624b903c14502" /><Relationship Type="http://schemas.openxmlformats.org/officeDocument/2006/relationships/slide" Target="/ppt/slides/slide4.xml" Id="R648bc3de1a374e4d" /><Relationship Type="http://schemas.openxmlformats.org/officeDocument/2006/relationships/slide" Target="/ppt/slides/slide5.xml" Id="R6710084ce871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f09da9698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18361962e4bc7" /><Relationship Type="http://schemas.openxmlformats.org/officeDocument/2006/relationships/theme" Target="/ppt/slideMasters/theme/theme1.xml" Id="R1b74cc904202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18361962e4b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293b281f642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b5c89ed8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a1c17b091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432be6066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47d870b38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TINGRETT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926 725 939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