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36c01f1c4046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6fcaaa259f4ca7"/>
  </p:sldMasterIdLst>
  <p:sldIdLst>
    <p:sldId xmlns:r="http://schemas.openxmlformats.org/officeDocument/2006/relationships" id="256" r:id="R1936ad0b968e4e65"/>
    <p:sldId xmlns:r="http://schemas.openxmlformats.org/officeDocument/2006/relationships" id="257" r:id="Rdd67e3f44ea04fdd"/>
    <p:sldId xmlns:r="http://schemas.openxmlformats.org/officeDocument/2006/relationships" id="258" r:id="Rb35620b060994138"/>
    <p:sldId xmlns:r="http://schemas.openxmlformats.org/officeDocument/2006/relationships" id="259" r:id="R4525c64050614b16"/>
    <p:sldId xmlns:r="http://schemas.openxmlformats.org/officeDocument/2006/relationships" id="260" r:id="R705e68a2a97847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fcaaa259f4ca7" /><Relationship Type="http://schemas.openxmlformats.org/officeDocument/2006/relationships/slide" Target="/ppt/slides/slide1.xml" Id="R1936ad0b968e4e65" /><Relationship Type="http://schemas.openxmlformats.org/officeDocument/2006/relationships/slide" Target="/ppt/slides/slide2.xml" Id="Rdd67e3f44ea04fdd" /><Relationship Type="http://schemas.openxmlformats.org/officeDocument/2006/relationships/slide" Target="/ppt/slides/slide3.xml" Id="Rb35620b060994138" /><Relationship Type="http://schemas.openxmlformats.org/officeDocument/2006/relationships/slide" Target="/ppt/slides/slide4.xml" Id="R4525c64050614b16" /><Relationship Type="http://schemas.openxmlformats.org/officeDocument/2006/relationships/slide" Target="/ppt/slides/slide5.xml" Id="R705e68a2a97847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252eb7d0740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48b8b7549426f" /><Relationship Type="http://schemas.openxmlformats.org/officeDocument/2006/relationships/theme" Target="/ppt/slideMasters/theme/theme1.xml" Id="R69139afefee848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48b8b754942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24f6c73394d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f0269fb0145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c74ef963440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8a8b8a5984d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02d70c27a49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JORDSKIFTERETT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Statens hus, Prinsens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JORDSKIFTERETT</a:t>
            </a:r>
          </a:p>
        </p:txBody>
      </p:sp>
    </p:spTree>
  </p:cSld>
  <p:clrMapOvr>
    <a:masterClrMapping xmlns:a="http://schemas.openxmlformats.org/drawingml/2006/main"/>
  </p:clrMapOvr>
</p:sld>
</file>