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cd70f5f0d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7706530b941ff"/>
  </p:sldMasterIdLst>
  <p:sldIdLst>
    <p:sldId xmlns:r="http://schemas.openxmlformats.org/officeDocument/2006/relationships" id="256" r:id="Rdb18c7b668a2459b"/>
    <p:sldId xmlns:r="http://schemas.openxmlformats.org/officeDocument/2006/relationships" id="257" r:id="R58ffccbe2373433b"/>
    <p:sldId xmlns:r="http://schemas.openxmlformats.org/officeDocument/2006/relationships" id="258" r:id="R6638f420aca34d99"/>
    <p:sldId xmlns:r="http://schemas.openxmlformats.org/officeDocument/2006/relationships" id="259" r:id="R9b6f8f1f0a68429e"/>
    <p:sldId xmlns:r="http://schemas.openxmlformats.org/officeDocument/2006/relationships" id="260" r:id="Rb7e64b3f559b4ba8"/>
    <p:sldId xmlns:r="http://schemas.openxmlformats.org/officeDocument/2006/relationships" id="261" r:id="Raecde0f49534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7706530b941ff" /><Relationship Type="http://schemas.openxmlformats.org/officeDocument/2006/relationships/slide" Target="/ppt/slides/slide1.xml" Id="Rdb18c7b668a2459b" /><Relationship Type="http://schemas.openxmlformats.org/officeDocument/2006/relationships/slide" Target="/ppt/slides/slide2.xml" Id="R58ffccbe2373433b" /><Relationship Type="http://schemas.openxmlformats.org/officeDocument/2006/relationships/slide" Target="/ppt/slides/slide3.xml" Id="R6638f420aca34d99" /><Relationship Type="http://schemas.openxmlformats.org/officeDocument/2006/relationships/slide" Target="/ppt/slides/slide4.xml" Id="R9b6f8f1f0a68429e" /><Relationship Type="http://schemas.openxmlformats.org/officeDocument/2006/relationships/slide" Target="/ppt/slides/slide5.xml" Id="Rb7e64b3f559b4ba8" /><Relationship Type="http://schemas.openxmlformats.org/officeDocument/2006/relationships/slide" Target="/ppt/slides/slide6.xml" Id="Raecde0f49534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34c2b918e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ada6ad3846e4" /><Relationship Type="http://schemas.openxmlformats.org/officeDocument/2006/relationships/theme" Target="/ppt/slideMasters/theme/theme1.xml" Id="Rb6b8e3a956ab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aada6ad38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ab27c942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d77c28747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ae0e3fdc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7c1e6396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e771d8fb9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91263041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OG ØSTRE VIKEN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