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f2a821f7b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1cb437f184f5d"/>
  </p:sldMasterIdLst>
  <p:sldIdLst>
    <p:sldId xmlns:r="http://schemas.openxmlformats.org/officeDocument/2006/relationships" id="256" r:id="Rd564382692a644ce"/>
    <p:sldId xmlns:r="http://schemas.openxmlformats.org/officeDocument/2006/relationships" id="257" r:id="Raf574161f9db46be"/>
    <p:sldId xmlns:r="http://schemas.openxmlformats.org/officeDocument/2006/relationships" id="258" r:id="Rd463450a0c5c4895"/>
    <p:sldId xmlns:r="http://schemas.openxmlformats.org/officeDocument/2006/relationships" id="259" r:id="R824920d267b34c51"/>
    <p:sldId xmlns:r="http://schemas.openxmlformats.org/officeDocument/2006/relationships" id="260" r:id="Rda99875faf09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1cb437f184f5d" /><Relationship Type="http://schemas.openxmlformats.org/officeDocument/2006/relationships/slide" Target="/ppt/slides/slide1.xml" Id="Rd564382692a644ce" /><Relationship Type="http://schemas.openxmlformats.org/officeDocument/2006/relationships/slide" Target="/ppt/slides/slide2.xml" Id="Raf574161f9db46be" /><Relationship Type="http://schemas.openxmlformats.org/officeDocument/2006/relationships/slide" Target="/ppt/slides/slide3.xml" Id="Rd463450a0c5c4895" /><Relationship Type="http://schemas.openxmlformats.org/officeDocument/2006/relationships/slide" Target="/ppt/slides/slide4.xml" Id="R824920d267b34c51" /><Relationship Type="http://schemas.openxmlformats.org/officeDocument/2006/relationships/slide" Target="/ppt/slides/slide5.xml" Id="Rda99875faf09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ac405769e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9fd3f6524894" /><Relationship Type="http://schemas.openxmlformats.org/officeDocument/2006/relationships/theme" Target="/ppt/slideMasters/theme/theme1.xml" Id="Rd27fa87b16e1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79fd3f652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836f7120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818c7938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6e929e91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6127efd5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3db68f0f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OG ØSTRE VIKEN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OG ØSTRE VIKEN JORDSKIFTERETT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