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9c2d46bbc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f630c868d4b29"/>
  </p:sldMasterIdLst>
  <p:sldIdLst>
    <p:sldId xmlns:r="http://schemas.openxmlformats.org/officeDocument/2006/relationships" id="256" r:id="Rad32398c388946a0"/>
    <p:sldId xmlns:r="http://schemas.openxmlformats.org/officeDocument/2006/relationships" id="257" r:id="R8f31732f20284876"/>
    <p:sldId xmlns:r="http://schemas.openxmlformats.org/officeDocument/2006/relationships" id="258" r:id="R8997dea62fd242be"/>
    <p:sldId xmlns:r="http://schemas.openxmlformats.org/officeDocument/2006/relationships" id="259" r:id="R9c2caae76c974ae3"/>
    <p:sldId xmlns:r="http://schemas.openxmlformats.org/officeDocument/2006/relationships" id="260" r:id="R8be2fa30b5df44b7"/>
    <p:sldId xmlns:r="http://schemas.openxmlformats.org/officeDocument/2006/relationships" id="261" r:id="R72664df6b33142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f630c868d4b29" /><Relationship Type="http://schemas.openxmlformats.org/officeDocument/2006/relationships/slide" Target="/ppt/slides/slide1.xml" Id="Rad32398c388946a0" /><Relationship Type="http://schemas.openxmlformats.org/officeDocument/2006/relationships/slide" Target="/ppt/slides/slide2.xml" Id="R8f31732f20284876" /><Relationship Type="http://schemas.openxmlformats.org/officeDocument/2006/relationships/slide" Target="/ppt/slides/slide3.xml" Id="R8997dea62fd242be" /><Relationship Type="http://schemas.openxmlformats.org/officeDocument/2006/relationships/slide" Target="/ppt/slides/slide4.xml" Id="R9c2caae76c974ae3" /><Relationship Type="http://schemas.openxmlformats.org/officeDocument/2006/relationships/slide" Target="/ppt/slides/slide5.xml" Id="R8be2fa30b5df44b7" /><Relationship Type="http://schemas.openxmlformats.org/officeDocument/2006/relationships/slide" Target="/ppt/slides/slide6.xml" Id="R72664df6b33142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503698155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4657adc8a48c2" /><Relationship Type="http://schemas.openxmlformats.org/officeDocument/2006/relationships/theme" Target="/ppt/slideMasters/theme/theme1.xml" Id="R282eee2a792e41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14657adc8a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65f925192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599fdb90d49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69e7cbd71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92b5bb16247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7b693a40c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3a7b5d78149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JORDSKIFTERETT</a:t>
            </a:r>
          </a:p>
        </p:txBody>
      </p:sp>
    </p:spTree>
  </p:cSld>
  <p:clrMapOvr>
    <a:masterClrMapping xmlns:a="http://schemas.openxmlformats.org/drawingml/2006/main"/>
  </p:clrMapOvr>
</p:sld>
</file>