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2117d50269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780359d204b2b"/>
  </p:sldMasterIdLst>
  <p:sldIdLst>
    <p:sldId xmlns:r="http://schemas.openxmlformats.org/officeDocument/2006/relationships" id="256" r:id="R40537910c9a44e4d"/>
    <p:sldId xmlns:r="http://schemas.openxmlformats.org/officeDocument/2006/relationships" id="257" r:id="Rfe29e7383f8f42de"/>
    <p:sldId xmlns:r="http://schemas.openxmlformats.org/officeDocument/2006/relationships" id="258" r:id="R803d82301e2546ed"/>
    <p:sldId xmlns:r="http://schemas.openxmlformats.org/officeDocument/2006/relationships" id="259" r:id="Raf35cbf8eae048a3"/>
    <p:sldId xmlns:r="http://schemas.openxmlformats.org/officeDocument/2006/relationships" id="260" r:id="R557824a95f3148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780359d204b2b" /><Relationship Type="http://schemas.openxmlformats.org/officeDocument/2006/relationships/slide" Target="/ppt/slides/slide1.xml" Id="R40537910c9a44e4d" /><Relationship Type="http://schemas.openxmlformats.org/officeDocument/2006/relationships/slide" Target="/ppt/slides/slide2.xml" Id="Rfe29e7383f8f42de" /><Relationship Type="http://schemas.openxmlformats.org/officeDocument/2006/relationships/slide" Target="/ppt/slides/slide3.xml" Id="R803d82301e2546ed" /><Relationship Type="http://schemas.openxmlformats.org/officeDocument/2006/relationships/slide" Target="/ppt/slides/slide4.xml" Id="Raf35cbf8eae048a3" /><Relationship Type="http://schemas.openxmlformats.org/officeDocument/2006/relationships/slide" Target="/ppt/slides/slide5.xml" Id="R557824a95f3148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6481ec5cd42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1659ba3a04673" /><Relationship Type="http://schemas.openxmlformats.org/officeDocument/2006/relationships/theme" Target="/ppt/slideMasters/theme/theme1.xml" Id="R02bc26ee5b5d4a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91659ba3a0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099d9cd1745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7fbdcbe8e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1a55c10ca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a2f2d03f7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2d3a8a8df4b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FINNMARK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FINNMARK JORDSKIFTERETT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926 726 463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FINNMARK JORDSKIFTERETT</a:t>
            </a:r>
          </a:p>
        </p:txBody>
      </p:sp>
    </p:spTree>
  </p:cSld>
  <p:clrMapOvr>
    <a:masterClrMapping xmlns:a="http://schemas.openxmlformats.org/drawingml/2006/main"/>
  </p:clrMapOvr>
</p:sld>
</file>