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4aeca9212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ce6fe43ea4c7e"/>
  </p:sldMasterIdLst>
  <p:sldIdLst>
    <p:sldId xmlns:r="http://schemas.openxmlformats.org/officeDocument/2006/relationships" id="256" r:id="Rcb877d53e8114bb4"/>
    <p:sldId xmlns:r="http://schemas.openxmlformats.org/officeDocument/2006/relationships" id="257" r:id="R347a2431d2924595"/>
    <p:sldId xmlns:r="http://schemas.openxmlformats.org/officeDocument/2006/relationships" id="258" r:id="R2208b2fe64c34287"/>
    <p:sldId xmlns:r="http://schemas.openxmlformats.org/officeDocument/2006/relationships" id="259" r:id="Rf55ffbbf64e04e6c"/>
    <p:sldId xmlns:r="http://schemas.openxmlformats.org/officeDocument/2006/relationships" id="260" r:id="R7a40a31b4ebe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ce6fe43ea4c7e" /><Relationship Type="http://schemas.openxmlformats.org/officeDocument/2006/relationships/slide" Target="/ppt/slides/slide1.xml" Id="Rcb877d53e8114bb4" /><Relationship Type="http://schemas.openxmlformats.org/officeDocument/2006/relationships/slide" Target="/ppt/slides/slide2.xml" Id="R347a2431d2924595" /><Relationship Type="http://schemas.openxmlformats.org/officeDocument/2006/relationships/slide" Target="/ppt/slides/slide3.xml" Id="R2208b2fe64c34287" /><Relationship Type="http://schemas.openxmlformats.org/officeDocument/2006/relationships/slide" Target="/ppt/slides/slide4.xml" Id="Rf55ffbbf64e04e6c" /><Relationship Type="http://schemas.openxmlformats.org/officeDocument/2006/relationships/slide" Target="/ppt/slides/slide5.xml" Id="R7a40a31b4ebe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0a3a90398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2fd8123a4552" /><Relationship Type="http://schemas.openxmlformats.org/officeDocument/2006/relationships/theme" Target="/ppt/slideMasters/theme/theme1.xml" Id="Rd21400a2ac2b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c2fd8123a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1c50ca73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429ceeb3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653dfb4e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ab068626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0d8ad031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OFOTEN OG SØR-TROMS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OFOTEN OG SØR-TROMS JORDSKIFTERETT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