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b55406bda4e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a0ca0e8a54a12"/>
  </p:sldMasterIdLst>
  <p:sldIdLst>
    <p:sldId xmlns:r="http://schemas.openxmlformats.org/officeDocument/2006/relationships" id="256" r:id="Radf223edc5574c18"/>
    <p:sldId xmlns:r="http://schemas.openxmlformats.org/officeDocument/2006/relationships" id="257" r:id="Rc43124f15e644a1e"/>
    <p:sldId xmlns:r="http://schemas.openxmlformats.org/officeDocument/2006/relationships" id="258" r:id="R3f626315b6ce4ee3"/>
    <p:sldId xmlns:r="http://schemas.openxmlformats.org/officeDocument/2006/relationships" id="259" r:id="R895b52439618445b"/>
    <p:sldId xmlns:r="http://schemas.openxmlformats.org/officeDocument/2006/relationships" id="260" r:id="Rff83918088f6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a0ca0e8a54a12" /><Relationship Type="http://schemas.openxmlformats.org/officeDocument/2006/relationships/slide" Target="/ppt/slides/slide1.xml" Id="Radf223edc5574c18" /><Relationship Type="http://schemas.openxmlformats.org/officeDocument/2006/relationships/slide" Target="/ppt/slides/slide2.xml" Id="Rc43124f15e644a1e" /><Relationship Type="http://schemas.openxmlformats.org/officeDocument/2006/relationships/slide" Target="/ppt/slides/slide3.xml" Id="R3f626315b6ce4ee3" /><Relationship Type="http://schemas.openxmlformats.org/officeDocument/2006/relationships/slide" Target="/ppt/slides/slide4.xml" Id="R895b52439618445b" /><Relationship Type="http://schemas.openxmlformats.org/officeDocument/2006/relationships/slide" Target="/ppt/slides/slide5.xml" Id="Rff83918088f6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f45298cae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5a89f0b74a0b" /><Relationship Type="http://schemas.openxmlformats.org/officeDocument/2006/relationships/theme" Target="/ppt/slideMasters/theme/theme1.xml" Id="R70925edf8fbb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b5a89f0b7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796f6270e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9e727e1ff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8650bb620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a39887e0b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3fd441d1f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OG VESTERÅLEN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OG VESTERÅLEN JORDSKIFTERETT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