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304a075d0242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a3b55e1bee4fd5"/>
  </p:sldMasterIdLst>
  <p:sldIdLst>
    <p:sldId xmlns:r="http://schemas.openxmlformats.org/officeDocument/2006/relationships" id="256" r:id="R433296ea21f844f8"/>
    <p:sldId xmlns:r="http://schemas.openxmlformats.org/officeDocument/2006/relationships" id="257" r:id="R163d218db8e44700"/>
    <p:sldId xmlns:r="http://schemas.openxmlformats.org/officeDocument/2006/relationships" id="258" r:id="Rc7c71da51f4842a0"/>
    <p:sldId xmlns:r="http://schemas.openxmlformats.org/officeDocument/2006/relationships" id="259" r:id="Rd63690af843648b6"/>
    <p:sldId xmlns:r="http://schemas.openxmlformats.org/officeDocument/2006/relationships" id="260" r:id="R1311734a7dec46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3b55e1bee4fd5" /><Relationship Type="http://schemas.openxmlformats.org/officeDocument/2006/relationships/slide" Target="/ppt/slides/slide1.xml" Id="R433296ea21f844f8" /><Relationship Type="http://schemas.openxmlformats.org/officeDocument/2006/relationships/slide" Target="/ppt/slides/slide2.xml" Id="R163d218db8e44700" /><Relationship Type="http://schemas.openxmlformats.org/officeDocument/2006/relationships/slide" Target="/ppt/slides/slide3.xml" Id="Rc7c71da51f4842a0" /><Relationship Type="http://schemas.openxmlformats.org/officeDocument/2006/relationships/slide" Target="/ppt/slides/slide4.xml" Id="Rd63690af843648b6" /><Relationship Type="http://schemas.openxmlformats.org/officeDocument/2006/relationships/slide" Target="/ppt/slides/slide5.xml" Id="R1311734a7dec46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a3cc7dfa343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8e448f119428f" /><Relationship Type="http://schemas.openxmlformats.org/officeDocument/2006/relationships/theme" Target="/ppt/slideMasters/theme/theme1.xml" Id="Ra50313485a5842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08e448f11942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091db48634f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1b98ff3cd40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160aac0174a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f9e01494948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26195520b40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SALTEN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SALTEN JORDSKIFTERETT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Moloveien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8003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926 726 684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JORDSKIFTERETT</a:t>
            </a:r>
          </a:p>
        </p:txBody>
      </p:sp>
    </p:spTree>
  </p:cSld>
  <p:clrMapOvr>
    <a:masterClrMapping xmlns:a="http://schemas.openxmlformats.org/drawingml/2006/main"/>
  </p:clrMapOvr>
</p:sld>
</file>