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bf328921d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0426488704304"/>
  </p:sldMasterIdLst>
  <p:sldIdLst>
    <p:sldId xmlns:r="http://schemas.openxmlformats.org/officeDocument/2006/relationships" id="256" r:id="Ra2a7b5cb76014fc6"/>
    <p:sldId xmlns:r="http://schemas.openxmlformats.org/officeDocument/2006/relationships" id="257" r:id="R2fc695d8f4e445d8"/>
    <p:sldId xmlns:r="http://schemas.openxmlformats.org/officeDocument/2006/relationships" id="258" r:id="R56a7b1d8c78b4e63"/>
    <p:sldId xmlns:r="http://schemas.openxmlformats.org/officeDocument/2006/relationships" id="259" r:id="R570af5e352d84d0d"/>
    <p:sldId xmlns:r="http://schemas.openxmlformats.org/officeDocument/2006/relationships" id="260" r:id="Re9b0dd06a6d4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0426488704304" /><Relationship Type="http://schemas.openxmlformats.org/officeDocument/2006/relationships/slide" Target="/ppt/slides/slide1.xml" Id="Ra2a7b5cb76014fc6" /><Relationship Type="http://schemas.openxmlformats.org/officeDocument/2006/relationships/slide" Target="/ppt/slides/slide2.xml" Id="R2fc695d8f4e445d8" /><Relationship Type="http://schemas.openxmlformats.org/officeDocument/2006/relationships/slide" Target="/ppt/slides/slide3.xml" Id="R56a7b1d8c78b4e63" /><Relationship Type="http://schemas.openxmlformats.org/officeDocument/2006/relationships/slide" Target="/ppt/slides/slide4.xml" Id="R570af5e352d84d0d" /><Relationship Type="http://schemas.openxmlformats.org/officeDocument/2006/relationships/slide" Target="/ppt/slides/slide5.xml" Id="Re9b0dd06a6d4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a86e8d9bd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128c0bf304a69" /><Relationship Type="http://schemas.openxmlformats.org/officeDocument/2006/relationships/theme" Target="/ppt/slideMasters/theme/theme1.xml" Id="R18aba6c0ea96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128c0bf30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54075c485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d3aa0488d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070b062a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b29f5bcf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9052419f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JORDSKIFTERETT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Sjøsiden Senter Skjervosen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8651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JORDSKIFTERETT</a:t>
            </a:r>
          </a:p>
        </p:txBody>
      </p:sp>
    </p:spTree>
  </p:cSld>
  <p:clrMapOvr>
    <a:masterClrMapping xmlns:a="http://schemas.openxmlformats.org/drawingml/2006/main"/>
  </p:clrMapOvr>
</p:sld>
</file>