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238d79d5434c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45ded98ace46fa"/>
  </p:sldMasterIdLst>
  <p:sldIdLst>
    <p:sldId xmlns:r="http://schemas.openxmlformats.org/officeDocument/2006/relationships" id="256" r:id="Rede7d081502a413e"/>
    <p:sldId xmlns:r="http://schemas.openxmlformats.org/officeDocument/2006/relationships" id="257" r:id="Rd6b8a1119230410d"/>
    <p:sldId xmlns:r="http://schemas.openxmlformats.org/officeDocument/2006/relationships" id="258" r:id="Rf131c96b3b264c17"/>
    <p:sldId xmlns:r="http://schemas.openxmlformats.org/officeDocument/2006/relationships" id="259" r:id="R2fdf98ba2c244494"/>
    <p:sldId xmlns:r="http://schemas.openxmlformats.org/officeDocument/2006/relationships" id="260" r:id="R0dd826f7ccd34a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45ded98ace46fa" /><Relationship Type="http://schemas.openxmlformats.org/officeDocument/2006/relationships/slide" Target="/ppt/slides/slide1.xml" Id="Rede7d081502a413e" /><Relationship Type="http://schemas.openxmlformats.org/officeDocument/2006/relationships/slide" Target="/ppt/slides/slide2.xml" Id="Rd6b8a1119230410d" /><Relationship Type="http://schemas.openxmlformats.org/officeDocument/2006/relationships/slide" Target="/ppt/slides/slide3.xml" Id="Rf131c96b3b264c17" /><Relationship Type="http://schemas.openxmlformats.org/officeDocument/2006/relationships/slide" Target="/ppt/slides/slide4.xml" Id="R2fdf98ba2c244494" /><Relationship Type="http://schemas.openxmlformats.org/officeDocument/2006/relationships/slide" Target="/ppt/slides/slide5.xml" Id="R0dd826f7ccd34a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0819eb321943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2fb25159af476e" /><Relationship Type="http://schemas.openxmlformats.org/officeDocument/2006/relationships/theme" Target="/ppt/slideMasters/theme/theme1.xml" Id="R6350fedb52814f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2fb25159af47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ccd295731c48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4bfb88a4f842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1f5c85846c48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a605235e184f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9155801e0348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SOGN OG FJORDANE JORDSKIFTERETT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 OG FJORDANE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SOGN OG FJORDANE JORDSKIFTERETT ble etablert [år] og holder til i Førde.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 OG FJORDANE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 OG FJORDANE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 OG FJORDANE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Hafstadvegen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6800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926 726 838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 OG FJORDANE JORDSKIFTERETT</a:t>
            </a:r>
          </a:p>
        </p:txBody>
      </p:sp>
    </p:spTree>
  </p:cSld>
  <p:clrMapOvr>
    <a:masterClrMapping xmlns:a="http://schemas.openxmlformats.org/drawingml/2006/main"/>
  </p:clrMapOvr>
</p:sld>
</file>