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167f7dfab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d052fd51514066"/>
  </p:sldMasterIdLst>
  <p:sldIdLst>
    <p:sldId xmlns:r="http://schemas.openxmlformats.org/officeDocument/2006/relationships" id="256" r:id="R7296cc91b2e34da8"/>
    <p:sldId xmlns:r="http://schemas.openxmlformats.org/officeDocument/2006/relationships" id="257" r:id="Rc1d578d28ba94ee7"/>
    <p:sldId xmlns:r="http://schemas.openxmlformats.org/officeDocument/2006/relationships" id="258" r:id="Rcd06e67dcce6474f"/>
    <p:sldId xmlns:r="http://schemas.openxmlformats.org/officeDocument/2006/relationships" id="259" r:id="Rca33cdee66874ca2"/>
    <p:sldId xmlns:r="http://schemas.openxmlformats.org/officeDocument/2006/relationships" id="260" r:id="R15bb21cb7a7c4a68"/>
    <p:sldId xmlns:r="http://schemas.openxmlformats.org/officeDocument/2006/relationships" id="261" r:id="R5f24da798c7049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052fd51514066" /><Relationship Type="http://schemas.openxmlformats.org/officeDocument/2006/relationships/slide" Target="/ppt/slides/slide1.xml" Id="R7296cc91b2e34da8" /><Relationship Type="http://schemas.openxmlformats.org/officeDocument/2006/relationships/slide" Target="/ppt/slides/slide2.xml" Id="Rc1d578d28ba94ee7" /><Relationship Type="http://schemas.openxmlformats.org/officeDocument/2006/relationships/slide" Target="/ppt/slides/slide3.xml" Id="Rcd06e67dcce6474f" /><Relationship Type="http://schemas.openxmlformats.org/officeDocument/2006/relationships/slide" Target="/ppt/slides/slide4.xml" Id="Rca33cdee66874ca2" /><Relationship Type="http://schemas.openxmlformats.org/officeDocument/2006/relationships/slide" Target="/ppt/slides/slide5.xml" Id="R15bb21cb7a7c4a68" /><Relationship Type="http://schemas.openxmlformats.org/officeDocument/2006/relationships/slide" Target="/ppt/slides/slide6.xml" Id="R5f24da798c7049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bd5e9e06e4d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8b3ed74bd4242" /><Relationship Type="http://schemas.openxmlformats.org/officeDocument/2006/relationships/theme" Target="/ppt/slideMasters/theme/theme1.xml" Id="Rf3b1c69c660c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8b3ed74bd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93835df38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ffba4afb4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1a81832ea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a67b243a6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1d5393c2c4f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31ffca0a44e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Gulatings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JORDSKIFTERETT</a:t>
            </a:r>
          </a:p>
        </p:txBody>
      </p:sp>
    </p:spTree>
  </p:cSld>
  <p:clrMapOvr>
    <a:masterClrMapping xmlns:a="http://schemas.openxmlformats.org/drawingml/2006/main"/>
  </p:clrMapOvr>
</p:sld>
</file>