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8a4d0b445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34d01aef44941"/>
  </p:sldMasterIdLst>
  <p:sldIdLst>
    <p:sldId xmlns:r="http://schemas.openxmlformats.org/officeDocument/2006/relationships" id="256" r:id="R0345b4c268fa4d33"/>
    <p:sldId xmlns:r="http://schemas.openxmlformats.org/officeDocument/2006/relationships" id="257" r:id="R722d1a015ae1451e"/>
    <p:sldId xmlns:r="http://schemas.openxmlformats.org/officeDocument/2006/relationships" id="258" r:id="Rd44fa33dd89e448d"/>
    <p:sldId xmlns:r="http://schemas.openxmlformats.org/officeDocument/2006/relationships" id="259" r:id="R519afa2048b44d79"/>
    <p:sldId xmlns:r="http://schemas.openxmlformats.org/officeDocument/2006/relationships" id="260" r:id="R04d25e9342e3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34d01aef44941" /><Relationship Type="http://schemas.openxmlformats.org/officeDocument/2006/relationships/slide" Target="/ppt/slides/slide1.xml" Id="R0345b4c268fa4d33" /><Relationship Type="http://schemas.openxmlformats.org/officeDocument/2006/relationships/slide" Target="/ppt/slides/slide2.xml" Id="R722d1a015ae1451e" /><Relationship Type="http://schemas.openxmlformats.org/officeDocument/2006/relationships/slide" Target="/ppt/slides/slide3.xml" Id="Rd44fa33dd89e448d" /><Relationship Type="http://schemas.openxmlformats.org/officeDocument/2006/relationships/slide" Target="/ppt/slides/slide4.xml" Id="R519afa2048b44d79" /><Relationship Type="http://schemas.openxmlformats.org/officeDocument/2006/relationships/slide" Target="/ppt/slides/slide5.xml" Id="R04d25e9342e3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7d7957054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ad50e0d004a0a" /><Relationship Type="http://schemas.openxmlformats.org/officeDocument/2006/relationships/theme" Target="/ppt/slideMasters/theme/theme1.xml" Id="Rd7d353a44f7f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ad50e0d00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de6bd0580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452bd8e13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94ed0db3c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4956fc0e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a562b297a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JORDSKIFTERETT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Gulatings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JORDSKIFTERETT</a:t>
            </a:r>
          </a:p>
        </p:txBody>
      </p:sp>
    </p:spTree>
  </p:cSld>
  <p:clrMapOvr>
    <a:masterClrMapping xmlns:a="http://schemas.openxmlformats.org/drawingml/2006/main"/>
  </p:clrMapOvr>
</p:sld>
</file>