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99875ad9e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641d5d28740de"/>
  </p:sldMasterIdLst>
  <p:sldIdLst>
    <p:sldId xmlns:r="http://schemas.openxmlformats.org/officeDocument/2006/relationships" id="256" r:id="R38d49989b6b449a4"/>
    <p:sldId xmlns:r="http://schemas.openxmlformats.org/officeDocument/2006/relationships" id="257" r:id="R188f5a947d3a4dfd"/>
    <p:sldId xmlns:r="http://schemas.openxmlformats.org/officeDocument/2006/relationships" id="258" r:id="R6ddfe86f09184f0c"/>
    <p:sldId xmlns:r="http://schemas.openxmlformats.org/officeDocument/2006/relationships" id="259" r:id="Rb44905f36b394f85"/>
    <p:sldId xmlns:r="http://schemas.openxmlformats.org/officeDocument/2006/relationships" id="260" r:id="R49a4995da006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641d5d28740de" /><Relationship Type="http://schemas.openxmlformats.org/officeDocument/2006/relationships/slide" Target="/ppt/slides/slide1.xml" Id="R38d49989b6b449a4" /><Relationship Type="http://schemas.openxmlformats.org/officeDocument/2006/relationships/slide" Target="/ppt/slides/slide2.xml" Id="R188f5a947d3a4dfd" /><Relationship Type="http://schemas.openxmlformats.org/officeDocument/2006/relationships/slide" Target="/ppt/slides/slide3.xml" Id="R6ddfe86f09184f0c" /><Relationship Type="http://schemas.openxmlformats.org/officeDocument/2006/relationships/slide" Target="/ppt/slides/slide4.xml" Id="Rb44905f36b394f85" /><Relationship Type="http://schemas.openxmlformats.org/officeDocument/2006/relationships/slide" Target="/ppt/slides/slide5.xml" Id="R49a4995da006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3479e106a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50b047494e69" /><Relationship Type="http://schemas.openxmlformats.org/officeDocument/2006/relationships/theme" Target="/ppt/slideMasters/theme/theme1.xml" Id="R74015b264ec1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450b04749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1e1b41aeb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55ddc25346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0b8863ba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9a74f58d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bcc4df5c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HAUGALANDET OG SUNNHORDLAND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HAUGALANDET OG SUNNHORDLAND JORDSKIFTERETT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HAUGALANDET OG SUNNHORDLAND JORDSKIFTERETT</a:t>
            </a:r>
          </a:p>
        </p:txBody>
      </p:sp>
    </p:spTree>
  </p:cSld>
  <p:clrMapOvr>
    <a:masterClrMapping xmlns:a="http://schemas.openxmlformats.org/drawingml/2006/main"/>
  </p:clrMapOvr>
</p:sld>
</file>