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182261efd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19d176a8c4906"/>
  </p:sldMasterIdLst>
  <p:sldIdLst>
    <p:sldId xmlns:r="http://schemas.openxmlformats.org/officeDocument/2006/relationships" id="256" r:id="Rd9b03c0832894146"/>
    <p:sldId xmlns:r="http://schemas.openxmlformats.org/officeDocument/2006/relationships" id="257" r:id="Rc2bf855c2ca44199"/>
    <p:sldId xmlns:r="http://schemas.openxmlformats.org/officeDocument/2006/relationships" id="258" r:id="R8badaab933724a4a"/>
    <p:sldId xmlns:r="http://schemas.openxmlformats.org/officeDocument/2006/relationships" id="259" r:id="R29fc929c6f2f47e6"/>
    <p:sldId xmlns:r="http://schemas.openxmlformats.org/officeDocument/2006/relationships" id="260" r:id="Ra8da173639f7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19d176a8c4906" /><Relationship Type="http://schemas.openxmlformats.org/officeDocument/2006/relationships/slide" Target="/ppt/slides/slide1.xml" Id="Rd9b03c0832894146" /><Relationship Type="http://schemas.openxmlformats.org/officeDocument/2006/relationships/slide" Target="/ppt/slides/slide2.xml" Id="Rc2bf855c2ca44199" /><Relationship Type="http://schemas.openxmlformats.org/officeDocument/2006/relationships/slide" Target="/ppt/slides/slide3.xml" Id="R8badaab933724a4a" /><Relationship Type="http://schemas.openxmlformats.org/officeDocument/2006/relationships/slide" Target="/ppt/slides/slide4.xml" Id="R29fc929c6f2f47e6" /><Relationship Type="http://schemas.openxmlformats.org/officeDocument/2006/relationships/slide" Target="/ppt/slides/slide5.xml" Id="Ra8da173639f7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da81d00eb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31c3d7494a16" /><Relationship Type="http://schemas.openxmlformats.org/officeDocument/2006/relationships/theme" Target="/ppt/slideMasters/theme/theme1.xml" Id="R1331b3df5305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931c3d749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1373b62c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0dbd9642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87ba6823a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0ff68fd07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a1c81257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SØR-ROGALAND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SØR-ROGALAND JORDSKIFTERETT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SØR-ROGALAND JORDSKIFTERETT</a:t>
            </a:r>
          </a:p>
        </p:txBody>
      </p:sp>
    </p:spTree>
  </p:cSld>
  <p:clrMapOvr>
    <a:masterClrMapping xmlns:a="http://schemas.openxmlformats.org/drawingml/2006/main"/>
  </p:clrMapOvr>
</p:sld>
</file>