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478b9a36f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b57b734234956"/>
  </p:sldMasterIdLst>
  <p:sldIdLst>
    <p:sldId xmlns:r="http://schemas.openxmlformats.org/officeDocument/2006/relationships" id="256" r:id="R92299985fa804138"/>
    <p:sldId xmlns:r="http://schemas.openxmlformats.org/officeDocument/2006/relationships" id="257" r:id="Ra09b6ed8310d4417"/>
    <p:sldId xmlns:r="http://schemas.openxmlformats.org/officeDocument/2006/relationships" id="258" r:id="Re9aa90de206f4cba"/>
    <p:sldId xmlns:r="http://schemas.openxmlformats.org/officeDocument/2006/relationships" id="259" r:id="R4e74596f8d81450a"/>
    <p:sldId xmlns:r="http://schemas.openxmlformats.org/officeDocument/2006/relationships" id="260" r:id="Ra6ea51a5fa6f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b57b734234956" /><Relationship Type="http://schemas.openxmlformats.org/officeDocument/2006/relationships/slide" Target="/ppt/slides/slide1.xml" Id="R92299985fa804138" /><Relationship Type="http://schemas.openxmlformats.org/officeDocument/2006/relationships/slide" Target="/ppt/slides/slide2.xml" Id="Ra09b6ed8310d4417" /><Relationship Type="http://schemas.openxmlformats.org/officeDocument/2006/relationships/slide" Target="/ppt/slides/slide3.xml" Id="Re9aa90de206f4cba" /><Relationship Type="http://schemas.openxmlformats.org/officeDocument/2006/relationships/slide" Target="/ppt/slides/slide4.xml" Id="R4e74596f8d81450a" /><Relationship Type="http://schemas.openxmlformats.org/officeDocument/2006/relationships/slide" Target="/ppt/slides/slide5.xml" Id="Ra6ea51a5fa6f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bcb788003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d2f645dd7474c" /><Relationship Type="http://schemas.openxmlformats.org/officeDocument/2006/relationships/theme" Target="/ppt/slideMasters/theme/theme1.xml" Id="R74c88eb8d10a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d2f645dd7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2bd72f751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070e1ecf7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676dbe560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8b152121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8317b4124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JORDSKIFTERETT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