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158c0dc8c84b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4335de4ddf45b7"/>
  </p:sldMasterIdLst>
  <p:sldIdLst>
    <p:sldId xmlns:r="http://schemas.openxmlformats.org/officeDocument/2006/relationships" id="256" r:id="R421226dfecb14b81"/>
    <p:sldId xmlns:r="http://schemas.openxmlformats.org/officeDocument/2006/relationships" id="257" r:id="Rda71312715e6400d"/>
    <p:sldId xmlns:r="http://schemas.openxmlformats.org/officeDocument/2006/relationships" id="258" r:id="Rfaefacb738384d4a"/>
    <p:sldId xmlns:r="http://schemas.openxmlformats.org/officeDocument/2006/relationships" id="259" r:id="R81c4b300aac2427f"/>
    <p:sldId xmlns:r="http://schemas.openxmlformats.org/officeDocument/2006/relationships" id="260" r:id="Rc012f2b565354321"/>
    <p:sldId xmlns:r="http://schemas.openxmlformats.org/officeDocument/2006/relationships" id="261" r:id="R37ea6ab3cbfb40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4335de4ddf45b7" /><Relationship Type="http://schemas.openxmlformats.org/officeDocument/2006/relationships/slide" Target="/ppt/slides/slide1.xml" Id="R421226dfecb14b81" /><Relationship Type="http://schemas.openxmlformats.org/officeDocument/2006/relationships/slide" Target="/ppt/slides/slide2.xml" Id="Rda71312715e6400d" /><Relationship Type="http://schemas.openxmlformats.org/officeDocument/2006/relationships/slide" Target="/ppt/slides/slide3.xml" Id="Rfaefacb738384d4a" /><Relationship Type="http://schemas.openxmlformats.org/officeDocument/2006/relationships/slide" Target="/ppt/slides/slide4.xml" Id="R81c4b300aac2427f" /><Relationship Type="http://schemas.openxmlformats.org/officeDocument/2006/relationships/slide" Target="/ppt/slides/slide5.xml" Id="Rc012f2b565354321" /><Relationship Type="http://schemas.openxmlformats.org/officeDocument/2006/relationships/slide" Target="/ppt/slides/slide6.xml" Id="R37ea6ab3cbfb40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a1973e800344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a009230e94507" /><Relationship Type="http://schemas.openxmlformats.org/officeDocument/2006/relationships/theme" Target="/ppt/slideMasters/theme/theme1.xml" Id="R2373149523ac48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1a009230e945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457022d354c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2aa181f404a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43112d11349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f9cfd3b9443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8de5a602942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1d829f04a40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TELEMARK JORDSKIFTERETT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Gjerpensgate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926 727 117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JORDSKIFTERETT</a:t>
            </a:r>
          </a:p>
        </p:txBody>
      </p:sp>
    </p:spTree>
  </p:cSld>
  <p:clrMapOvr>
    <a:masterClrMapping xmlns:a="http://schemas.openxmlformats.org/drawingml/2006/main"/>
  </p:clrMapOvr>
</p:sld>
</file>