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f43a9dac764c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fab8a6a5014e13"/>
  </p:sldMasterIdLst>
  <p:sldIdLst>
    <p:sldId xmlns:r="http://schemas.openxmlformats.org/officeDocument/2006/relationships" id="256" r:id="R84bc242c7e2b48ac"/>
    <p:sldId xmlns:r="http://schemas.openxmlformats.org/officeDocument/2006/relationships" id="257" r:id="Rd6d5b6ea45ab4095"/>
    <p:sldId xmlns:r="http://schemas.openxmlformats.org/officeDocument/2006/relationships" id="258" r:id="R433ecc2241de4a8b"/>
    <p:sldId xmlns:r="http://schemas.openxmlformats.org/officeDocument/2006/relationships" id="259" r:id="R15bfd9b6f7064931"/>
    <p:sldId xmlns:r="http://schemas.openxmlformats.org/officeDocument/2006/relationships" id="260" r:id="R0118888f0232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ab8a6a5014e13" /><Relationship Type="http://schemas.openxmlformats.org/officeDocument/2006/relationships/slide" Target="/ppt/slides/slide1.xml" Id="R84bc242c7e2b48ac" /><Relationship Type="http://schemas.openxmlformats.org/officeDocument/2006/relationships/slide" Target="/ppt/slides/slide2.xml" Id="Rd6d5b6ea45ab4095" /><Relationship Type="http://schemas.openxmlformats.org/officeDocument/2006/relationships/slide" Target="/ppt/slides/slide3.xml" Id="R433ecc2241de4a8b" /><Relationship Type="http://schemas.openxmlformats.org/officeDocument/2006/relationships/slide" Target="/ppt/slides/slide4.xml" Id="R15bfd9b6f7064931" /><Relationship Type="http://schemas.openxmlformats.org/officeDocument/2006/relationships/slide" Target="/ppt/slides/slide5.xml" Id="R0118888f0232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23bfd87db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15c1ba8e14e8b" /><Relationship Type="http://schemas.openxmlformats.org/officeDocument/2006/relationships/theme" Target="/ppt/slideMasters/theme/theme1.xml" Id="Ra68881338f2343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15c1ba8e14e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947ed08f0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13d33df2d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44a63b7ee4c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41a04170b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da47c81de4d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TELEMARK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TELEMARK JORDSKIFTERETT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Gjerpensgate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926 727 117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JORDSKIFTERETT</a:t>
            </a:r>
          </a:p>
        </p:txBody>
      </p:sp>
    </p:spTree>
  </p:cSld>
  <p:clrMapOvr>
    <a:masterClrMapping xmlns:a="http://schemas.openxmlformats.org/drawingml/2006/main"/>
  </p:clrMapOvr>
</p:sld>
</file>