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aa084a5a1b44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bfc91410b4afc"/>
  </p:sldMasterIdLst>
  <p:sldIdLst>
    <p:sldId xmlns:r="http://schemas.openxmlformats.org/officeDocument/2006/relationships" id="256" r:id="R6e1a534160ac412d"/>
    <p:sldId xmlns:r="http://schemas.openxmlformats.org/officeDocument/2006/relationships" id="257" r:id="Rdddf67b9ed764cd6"/>
    <p:sldId xmlns:r="http://schemas.openxmlformats.org/officeDocument/2006/relationships" id="258" r:id="R0b1eb70685a1475d"/>
    <p:sldId xmlns:r="http://schemas.openxmlformats.org/officeDocument/2006/relationships" id="259" r:id="R3370e64aed3d47b1"/>
    <p:sldId xmlns:r="http://schemas.openxmlformats.org/officeDocument/2006/relationships" id="260" r:id="R0c6c273bbb8c4f44"/>
    <p:sldId xmlns:r="http://schemas.openxmlformats.org/officeDocument/2006/relationships" id="261" r:id="Recfce24c421f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bfc91410b4afc" /><Relationship Type="http://schemas.openxmlformats.org/officeDocument/2006/relationships/slide" Target="/ppt/slides/slide1.xml" Id="R6e1a534160ac412d" /><Relationship Type="http://schemas.openxmlformats.org/officeDocument/2006/relationships/slide" Target="/ppt/slides/slide2.xml" Id="Rdddf67b9ed764cd6" /><Relationship Type="http://schemas.openxmlformats.org/officeDocument/2006/relationships/slide" Target="/ppt/slides/slide3.xml" Id="R0b1eb70685a1475d" /><Relationship Type="http://schemas.openxmlformats.org/officeDocument/2006/relationships/slide" Target="/ppt/slides/slide4.xml" Id="R3370e64aed3d47b1" /><Relationship Type="http://schemas.openxmlformats.org/officeDocument/2006/relationships/slide" Target="/ppt/slides/slide5.xml" Id="R0c6c273bbb8c4f44" /><Relationship Type="http://schemas.openxmlformats.org/officeDocument/2006/relationships/slide" Target="/ppt/slides/slide6.xml" Id="Recfce24c421f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e785de3ab4a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2ac4939c44682" /><Relationship Type="http://schemas.openxmlformats.org/officeDocument/2006/relationships/theme" Target="/ppt/slideMasters/theme/theme1.xml" Id="Rf3459c1c17444b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f2ac4939c4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0be03b3a6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6883dc5c5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13f405b77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93d9b479644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3ea86b3a3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100bd5ce24f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VESTFOLD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Stenmalveien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