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b3872cc1c048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625605be24cef"/>
  </p:sldMasterIdLst>
  <p:sldIdLst>
    <p:sldId xmlns:r="http://schemas.openxmlformats.org/officeDocument/2006/relationships" id="256" r:id="R28361888b66f4b1f"/>
    <p:sldId xmlns:r="http://schemas.openxmlformats.org/officeDocument/2006/relationships" id="257" r:id="Rb25ee9923fe140a0"/>
    <p:sldId xmlns:r="http://schemas.openxmlformats.org/officeDocument/2006/relationships" id="258" r:id="R7e7c68d9b2b74626"/>
    <p:sldId xmlns:r="http://schemas.openxmlformats.org/officeDocument/2006/relationships" id="259" r:id="R34262cbbefd04de3"/>
    <p:sldId xmlns:r="http://schemas.openxmlformats.org/officeDocument/2006/relationships" id="260" r:id="Rda72084c95024b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625605be24cef" /><Relationship Type="http://schemas.openxmlformats.org/officeDocument/2006/relationships/slide" Target="/ppt/slides/slide1.xml" Id="R28361888b66f4b1f" /><Relationship Type="http://schemas.openxmlformats.org/officeDocument/2006/relationships/slide" Target="/ppt/slides/slide2.xml" Id="Rb25ee9923fe140a0" /><Relationship Type="http://schemas.openxmlformats.org/officeDocument/2006/relationships/slide" Target="/ppt/slides/slide3.xml" Id="R7e7c68d9b2b74626" /><Relationship Type="http://schemas.openxmlformats.org/officeDocument/2006/relationships/slide" Target="/ppt/slides/slide4.xml" Id="R34262cbbefd04de3" /><Relationship Type="http://schemas.openxmlformats.org/officeDocument/2006/relationships/slide" Target="/ppt/slides/slide5.xml" Id="Rda72084c95024b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3365e6575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7615cb76e454f" /><Relationship Type="http://schemas.openxmlformats.org/officeDocument/2006/relationships/theme" Target="/ppt/slideMasters/theme/theme1.xml" Id="Rbf7e68d9f87e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47615cb76e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507c843d747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c4bf50ac4c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ae823b75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66001272f40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648c408ff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VESTFOLD JORDSKIFTERETT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VESTFOLD JORDSKIFTERETT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Stenmalveien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926 727 176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VESTFOLD JORDSKIFTERETT</a:t>
            </a:r>
          </a:p>
        </p:txBody>
      </p:sp>
    </p:spTree>
  </p:cSld>
  <p:clrMapOvr>
    <a:masterClrMapping xmlns:a="http://schemas.openxmlformats.org/drawingml/2006/main"/>
  </p:clrMapOvr>
</p:sld>
</file>